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59" r:id="rId6"/>
    <p:sldId id="260" r:id="rId7"/>
    <p:sldId id="274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67" r:id="rId16"/>
    <p:sldId id="275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/>
  </p:normalViewPr>
  <p:slideViewPr>
    <p:cSldViewPr snapToGrid="0">
      <p:cViewPr>
        <p:scale>
          <a:sx n="86" d="100"/>
          <a:sy n="86" d="100"/>
        </p:scale>
        <p:origin x="-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3C95A5-FEB6-422E-8725-F97707121812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870CA9-A5A9-4D1D-BE31-1F047BCB421C}">
      <dgm:prSet/>
      <dgm:spPr/>
      <dgm:t>
        <a:bodyPr/>
        <a:lstStyle/>
        <a:p>
          <a:r>
            <a:rPr lang="en-US" b="1" baseline="0"/>
            <a:t>INTRODUCTION</a:t>
          </a:r>
          <a:endParaRPr lang="en-US"/>
        </a:p>
      </dgm:t>
    </dgm:pt>
    <dgm:pt modelId="{CC612317-1EEE-4BE5-8796-C8B388DB47C4}" type="parTrans" cxnId="{C4A0AFEE-2952-4114-A83E-DE49BE4BE56F}">
      <dgm:prSet/>
      <dgm:spPr/>
      <dgm:t>
        <a:bodyPr/>
        <a:lstStyle/>
        <a:p>
          <a:endParaRPr lang="en-US"/>
        </a:p>
      </dgm:t>
    </dgm:pt>
    <dgm:pt modelId="{E235303E-F3F7-4085-909A-4FEDDEB73B29}" type="sibTrans" cxnId="{C4A0AFEE-2952-4114-A83E-DE49BE4BE56F}">
      <dgm:prSet/>
      <dgm:spPr/>
      <dgm:t>
        <a:bodyPr/>
        <a:lstStyle/>
        <a:p>
          <a:endParaRPr lang="en-US"/>
        </a:p>
      </dgm:t>
    </dgm:pt>
    <dgm:pt modelId="{F997688E-5B8B-4BF3-834D-2B2578D5E999}">
      <dgm:prSet/>
      <dgm:spPr/>
      <dgm:t>
        <a:bodyPr/>
        <a:lstStyle/>
        <a:p>
          <a:r>
            <a:rPr lang="en-US" b="1" baseline="0"/>
            <a:t>PROBLEM DESCRIPTIONS</a:t>
          </a:r>
          <a:endParaRPr lang="en-US"/>
        </a:p>
      </dgm:t>
    </dgm:pt>
    <dgm:pt modelId="{C8009959-E852-4ECC-B851-383A988B2828}" type="parTrans" cxnId="{FD0BA76A-1473-452C-9AFC-4DB0DFE718FA}">
      <dgm:prSet/>
      <dgm:spPr/>
      <dgm:t>
        <a:bodyPr/>
        <a:lstStyle/>
        <a:p>
          <a:endParaRPr lang="en-US"/>
        </a:p>
      </dgm:t>
    </dgm:pt>
    <dgm:pt modelId="{1826646B-A169-4346-9B0B-6D534D141F5A}" type="sibTrans" cxnId="{FD0BA76A-1473-452C-9AFC-4DB0DFE718FA}">
      <dgm:prSet/>
      <dgm:spPr/>
      <dgm:t>
        <a:bodyPr/>
        <a:lstStyle/>
        <a:p>
          <a:endParaRPr lang="en-US"/>
        </a:p>
      </dgm:t>
    </dgm:pt>
    <dgm:pt modelId="{6E536046-A286-4204-AC7C-3E8B13E1ADEA}">
      <dgm:prSet/>
      <dgm:spPr/>
      <dgm:t>
        <a:bodyPr/>
        <a:lstStyle/>
        <a:p>
          <a:r>
            <a:rPr lang="en-US" b="1" baseline="0"/>
            <a:t>CRITICALITY-BASED ADVERSIAL PERTURBATION</a:t>
          </a:r>
          <a:endParaRPr lang="en-US"/>
        </a:p>
      </dgm:t>
    </dgm:pt>
    <dgm:pt modelId="{34FC14B7-B401-4561-A4B1-A730D0B15486}" type="parTrans" cxnId="{5072B96F-84CD-4874-A0F8-F41CD11A67D1}">
      <dgm:prSet/>
      <dgm:spPr/>
      <dgm:t>
        <a:bodyPr/>
        <a:lstStyle/>
        <a:p>
          <a:endParaRPr lang="en-US"/>
        </a:p>
      </dgm:t>
    </dgm:pt>
    <dgm:pt modelId="{61EC809A-1B89-4C44-B203-3C6B9D711B4E}" type="sibTrans" cxnId="{5072B96F-84CD-4874-A0F8-F41CD11A67D1}">
      <dgm:prSet/>
      <dgm:spPr/>
      <dgm:t>
        <a:bodyPr/>
        <a:lstStyle/>
        <a:p>
          <a:endParaRPr lang="en-US"/>
        </a:p>
      </dgm:t>
    </dgm:pt>
    <dgm:pt modelId="{984E35C4-1804-4843-ABC1-18359D284CAD}">
      <dgm:prSet/>
      <dgm:spPr/>
      <dgm:t>
        <a:bodyPr/>
        <a:lstStyle/>
        <a:p>
          <a:r>
            <a:rPr lang="en-US" b="1" baseline="0"/>
            <a:t>VULNERABILITY INDICES</a:t>
          </a:r>
          <a:endParaRPr lang="en-US"/>
        </a:p>
      </dgm:t>
    </dgm:pt>
    <dgm:pt modelId="{FDD453FC-7EB1-4579-9F66-81264D4E6C6E}" type="parTrans" cxnId="{BE4BBD18-DF4B-4E3D-AE7C-E5446149FF8F}">
      <dgm:prSet/>
      <dgm:spPr/>
      <dgm:t>
        <a:bodyPr/>
        <a:lstStyle/>
        <a:p>
          <a:endParaRPr lang="en-US"/>
        </a:p>
      </dgm:t>
    </dgm:pt>
    <dgm:pt modelId="{82AC04E7-7BAB-4B89-B9F2-22A1DF238218}" type="sibTrans" cxnId="{BE4BBD18-DF4B-4E3D-AE7C-E5446149FF8F}">
      <dgm:prSet/>
      <dgm:spPr/>
      <dgm:t>
        <a:bodyPr/>
        <a:lstStyle/>
        <a:p>
          <a:endParaRPr lang="en-US"/>
        </a:p>
      </dgm:t>
    </dgm:pt>
    <dgm:pt modelId="{EA7AF765-50B9-499D-B23F-D083404345E9}">
      <dgm:prSet/>
      <dgm:spPr/>
      <dgm:t>
        <a:bodyPr/>
        <a:lstStyle/>
        <a:p>
          <a:r>
            <a:rPr lang="en-US" b="1" baseline="0"/>
            <a:t>SIMULATION RESULTS</a:t>
          </a:r>
          <a:endParaRPr lang="en-US"/>
        </a:p>
      </dgm:t>
    </dgm:pt>
    <dgm:pt modelId="{108651BC-C984-4A87-93F6-F1069A4EA664}" type="parTrans" cxnId="{C4B1662D-F3BE-47C6-A2C0-AF0D1EBA4092}">
      <dgm:prSet/>
      <dgm:spPr/>
      <dgm:t>
        <a:bodyPr/>
        <a:lstStyle/>
        <a:p>
          <a:endParaRPr lang="en-US"/>
        </a:p>
      </dgm:t>
    </dgm:pt>
    <dgm:pt modelId="{AE789D4B-97F6-40A4-86D8-69F0026B31E4}" type="sibTrans" cxnId="{C4B1662D-F3BE-47C6-A2C0-AF0D1EBA4092}">
      <dgm:prSet/>
      <dgm:spPr/>
      <dgm:t>
        <a:bodyPr/>
        <a:lstStyle/>
        <a:p>
          <a:endParaRPr lang="en-US"/>
        </a:p>
      </dgm:t>
    </dgm:pt>
    <dgm:pt modelId="{2AE09F01-A1FA-40F4-8217-401BF0CB5E27}">
      <dgm:prSet/>
      <dgm:spPr/>
      <dgm:t>
        <a:bodyPr/>
        <a:lstStyle/>
        <a:p>
          <a:r>
            <a:rPr lang="en-US" b="1" baseline="0"/>
            <a:t>CONCLUSION</a:t>
          </a:r>
          <a:endParaRPr lang="en-US"/>
        </a:p>
      </dgm:t>
    </dgm:pt>
    <dgm:pt modelId="{0E83D3FB-0CE4-407F-850B-038B3341E0C9}" type="parTrans" cxnId="{937F42BE-C6C8-44FF-B99A-707CA4F2AA53}">
      <dgm:prSet/>
      <dgm:spPr/>
      <dgm:t>
        <a:bodyPr/>
        <a:lstStyle/>
        <a:p>
          <a:endParaRPr lang="en-US"/>
        </a:p>
      </dgm:t>
    </dgm:pt>
    <dgm:pt modelId="{AF849ECC-C73C-423D-8A22-B1FB3278EF8E}" type="sibTrans" cxnId="{937F42BE-C6C8-44FF-B99A-707CA4F2AA53}">
      <dgm:prSet/>
      <dgm:spPr/>
      <dgm:t>
        <a:bodyPr/>
        <a:lstStyle/>
        <a:p>
          <a:endParaRPr lang="en-US"/>
        </a:p>
      </dgm:t>
    </dgm:pt>
    <dgm:pt modelId="{1D9027C9-684A-C046-B51E-BB4C51268A61}" type="pres">
      <dgm:prSet presAssocID="{D93C95A5-FEB6-422E-8725-F97707121812}" presName="Name0" presStyleCnt="0">
        <dgm:presLayoutVars>
          <dgm:dir/>
          <dgm:resizeHandles val="exact"/>
        </dgm:presLayoutVars>
      </dgm:prSet>
      <dgm:spPr/>
    </dgm:pt>
    <dgm:pt modelId="{95BC5299-42F9-714E-9BD4-6C4EB9B68DC6}" type="pres">
      <dgm:prSet presAssocID="{39870CA9-A5A9-4D1D-BE31-1F047BCB421C}" presName="node" presStyleLbl="node1" presStyleIdx="0" presStyleCnt="6">
        <dgm:presLayoutVars>
          <dgm:bulletEnabled val="1"/>
        </dgm:presLayoutVars>
      </dgm:prSet>
      <dgm:spPr/>
    </dgm:pt>
    <dgm:pt modelId="{4FDAC029-2A52-034E-AB86-37890A84EF82}" type="pres">
      <dgm:prSet presAssocID="{E235303E-F3F7-4085-909A-4FEDDEB73B29}" presName="sibTrans" presStyleLbl="sibTrans1D1" presStyleIdx="0" presStyleCnt="5"/>
      <dgm:spPr/>
    </dgm:pt>
    <dgm:pt modelId="{19872B00-47ED-9545-B027-20103EA6C815}" type="pres">
      <dgm:prSet presAssocID="{E235303E-F3F7-4085-909A-4FEDDEB73B29}" presName="connectorText" presStyleLbl="sibTrans1D1" presStyleIdx="0" presStyleCnt="5"/>
      <dgm:spPr/>
    </dgm:pt>
    <dgm:pt modelId="{DD5218C9-481D-BD40-AB3D-6467745D8A16}" type="pres">
      <dgm:prSet presAssocID="{F997688E-5B8B-4BF3-834D-2B2578D5E999}" presName="node" presStyleLbl="node1" presStyleIdx="1" presStyleCnt="6">
        <dgm:presLayoutVars>
          <dgm:bulletEnabled val="1"/>
        </dgm:presLayoutVars>
      </dgm:prSet>
      <dgm:spPr/>
    </dgm:pt>
    <dgm:pt modelId="{DDDE33AB-3E65-CB46-BAA2-92684DD4ABC9}" type="pres">
      <dgm:prSet presAssocID="{1826646B-A169-4346-9B0B-6D534D141F5A}" presName="sibTrans" presStyleLbl="sibTrans1D1" presStyleIdx="1" presStyleCnt="5"/>
      <dgm:spPr/>
    </dgm:pt>
    <dgm:pt modelId="{FB4BA2E8-9EBF-064E-9EAC-362E13D26845}" type="pres">
      <dgm:prSet presAssocID="{1826646B-A169-4346-9B0B-6D534D141F5A}" presName="connectorText" presStyleLbl="sibTrans1D1" presStyleIdx="1" presStyleCnt="5"/>
      <dgm:spPr/>
    </dgm:pt>
    <dgm:pt modelId="{CB4A35FF-AF0C-D346-A340-E10B17AAD850}" type="pres">
      <dgm:prSet presAssocID="{6E536046-A286-4204-AC7C-3E8B13E1ADEA}" presName="node" presStyleLbl="node1" presStyleIdx="2" presStyleCnt="6">
        <dgm:presLayoutVars>
          <dgm:bulletEnabled val="1"/>
        </dgm:presLayoutVars>
      </dgm:prSet>
      <dgm:spPr/>
    </dgm:pt>
    <dgm:pt modelId="{6380DC01-3A28-D548-AA08-45716FCE5C1F}" type="pres">
      <dgm:prSet presAssocID="{61EC809A-1B89-4C44-B203-3C6B9D711B4E}" presName="sibTrans" presStyleLbl="sibTrans1D1" presStyleIdx="2" presStyleCnt="5"/>
      <dgm:spPr/>
    </dgm:pt>
    <dgm:pt modelId="{0E0DC113-9C1A-C14D-84CC-008DB8B47A31}" type="pres">
      <dgm:prSet presAssocID="{61EC809A-1B89-4C44-B203-3C6B9D711B4E}" presName="connectorText" presStyleLbl="sibTrans1D1" presStyleIdx="2" presStyleCnt="5"/>
      <dgm:spPr/>
    </dgm:pt>
    <dgm:pt modelId="{6CD81D6C-1E69-7041-BAF5-50DC5757EFC7}" type="pres">
      <dgm:prSet presAssocID="{984E35C4-1804-4843-ABC1-18359D284CAD}" presName="node" presStyleLbl="node1" presStyleIdx="3" presStyleCnt="6">
        <dgm:presLayoutVars>
          <dgm:bulletEnabled val="1"/>
        </dgm:presLayoutVars>
      </dgm:prSet>
      <dgm:spPr/>
    </dgm:pt>
    <dgm:pt modelId="{3F3892C4-6270-ED4C-A48C-AF8B4A081BD4}" type="pres">
      <dgm:prSet presAssocID="{82AC04E7-7BAB-4B89-B9F2-22A1DF238218}" presName="sibTrans" presStyleLbl="sibTrans1D1" presStyleIdx="3" presStyleCnt="5"/>
      <dgm:spPr/>
    </dgm:pt>
    <dgm:pt modelId="{EECB76B3-7BF9-2D4F-9405-87E8ED9BD020}" type="pres">
      <dgm:prSet presAssocID="{82AC04E7-7BAB-4B89-B9F2-22A1DF238218}" presName="connectorText" presStyleLbl="sibTrans1D1" presStyleIdx="3" presStyleCnt="5"/>
      <dgm:spPr/>
    </dgm:pt>
    <dgm:pt modelId="{700ABF5A-0632-E448-8942-14C129498F93}" type="pres">
      <dgm:prSet presAssocID="{EA7AF765-50B9-499D-B23F-D083404345E9}" presName="node" presStyleLbl="node1" presStyleIdx="4" presStyleCnt="6">
        <dgm:presLayoutVars>
          <dgm:bulletEnabled val="1"/>
        </dgm:presLayoutVars>
      </dgm:prSet>
      <dgm:spPr/>
    </dgm:pt>
    <dgm:pt modelId="{45BF5F23-80DB-7442-AC3C-A276276104AE}" type="pres">
      <dgm:prSet presAssocID="{AE789D4B-97F6-40A4-86D8-69F0026B31E4}" presName="sibTrans" presStyleLbl="sibTrans1D1" presStyleIdx="4" presStyleCnt="5"/>
      <dgm:spPr/>
    </dgm:pt>
    <dgm:pt modelId="{49DDD17E-7CF2-4E41-881B-720E840668DC}" type="pres">
      <dgm:prSet presAssocID="{AE789D4B-97F6-40A4-86D8-69F0026B31E4}" presName="connectorText" presStyleLbl="sibTrans1D1" presStyleIdx="4" presStyleCnt="5"/>
      <dgm:spPr/>
    </dgm:pt>
    <dgm:pt modelId="{CD29ABC8-1A58-CF46-B8DE-A508C94C585C}" type="pres">
      <dgm:prSet presAssocID="{2AE09F01-A1FA-40F4-8217-401BF0CB5E27}" presName="node" presStyleLbl="node1" presStyleIdx="5" presStyleCnt="6">
        <dgm:presLayoutVars>
          <dgm:bulletEnabled val="1"/>
        </dgm:presLayoutVars>
      </dgm:prSet>
      <dgm:spPr/>
    </dgm:pt>
  </dgm:ptLst>
  <dgm:cxnLst>
    <dgm:cxn modelId="{10615E06-38DE-F147-AB11-794A9998F802}" type="presOf" srcId="{984E35C4-1804-4843-ABC1-18359D284CAD}" destId="{6CD81D6C-1E69-7041-BAF5-50DC5757EFC7}" srcOrd="0" destOrd="0" presId="urn:microsoft.com/office/officeart/2016/7/layout/RepeatingBendingProcessNew"/>
    <dgm:cxn modelId="{BE4BBD18-DF4B-4E3D-AE7C-E5446149FF8F}" srcId="{D93C95A5-FEB6-422E-8725-F97707121812}" destId="{984E35C4-1804-4843-ABC1-18359D284CAD}" srcOrd="3" destOrd="0" parTransId="{FDD453FC-7EB1-4579-9F66-81264D4E6C6E}" sibTransId="{82AC04E7-7BAB-4B89-B9F2-22A1DF238218}"/>
    <dgm:cxn modelId="{C4B1662D-F3BE-47C6-A2C0-AF0D1EBA4092}" srcId="{D93C95A5-FEB6-422E-8725-F97707121812}" destId="{EA7AF765-50B9-499D-B23F-D083404345E9}" srcOrd="4" destOrd="0" parTransId="{108651BC-C984-4A87-93F6-F1069A4EA664}" sibTransId="{AE789D4B-97F6-40A4-86D8-69F0026B31E4}"/>
    <dgm:cxn modelId="{4DCD4330-F76A-CF4E-851B-13E242D25009}" type="presOf" srcId="{F997688E-5B8B-4BF3-834D-2B2578D5E999}" destId="{DD5218C9-481D-BD40-AB3D-6467745D8A16}" srcOrd="0" destOrd="0" presId="urn:microsoft.com/office/officeart/2016/7/layout/RepeatingBendingProcessNew"/>
    <dgm:cxn modelId="{FA1A593E-C1E6-A044-8833-4494A99D9802}" type="presOf" srcId="{AE789D4B-97F6-40A4-86D8-69F0026B31E4}" destId="{45BF5F23-80DB-7442-AC3C-A276276104AE}" srcOrd="0" destOrd="0" presId="urn:microsoft.com/office/officeart/2016/7/layout/RepeatingBendingProcessNew"/>
    <dgm:cxn modelId="{E19DD24E-A2E1-4845-A0C4-B33334501DB8}" type="presOf" srcId="{39870CA9-A5A9-4D1D-BE31-1F047BCB421C}" destId="{95BC5299-42F9-714E-9BD4-6C4EB9B68DC6}" srcOrd="0" destOrd="0" presId="urn:microsoft.com/office/officeart/2016/7/layout/RepeatingBendingProcessNew"/>
    <dgm:cxn modelId="{8721FA59-932B-9F4A-8B45-8BF96980BF18}" type="presOf" srcId="{61EC809A-1B89-4C44-B203-3C6B9D711B4E}" destId="{0E0DC113-9C1A-C14D-84CC-008DB8B47A31}" srcOrd="1" destOrd="0" presId="urn:microsoft.com/office/officeart/2016/7/layout/RepeatingBendingProcessNew"/>
    <dgm:cxn modelId="{90C7DE68-B243-4B48-BF15-3D8212AFB605}" type="presOf" srcId="{1826646B-A169-4346-9B0B-6D534D141F5A}" destId="{FB4BA2E8-9EBF-064E-9EAC-362E13D26845}" srcOrd="1" destOrd="0" presId="urn:microsoft.com/office/officeart/2016/7/layout/RepeatingBendingProcessNew"/>
    <dgm:cxn modelId="{FD0BA76A-1473-452C-9AFC-4DB0DFE718FA}" srcId="{D93C95A5-FEB6-422E-8725-F97707121812}" destId="{F997688E-5B8B-4BF3-834D-2B2578D5E999}" srcOrd="1" destOrd="0" parTransId="{C8009959-E852-4ECC-B851-383A988B2828}" sibTransId="{1826646B-A169-4346-9B0B-6D534D141F5A}"/>
    <dgm:cxn modelId="{5072B96F-84CD-4874-A0F8-F41CD11A67D1}" srcId="{D93C95A5-FEB6-422E-8725-F97707121812}" destId="{6E536046-A286-4204-AC7C-3E8B13E1ADEA}" srcOrd="2" destOrd="0" parTransId="{34FC14B7-B401-4561-A4B1-A730D0B15486}" sibTransId="{61EC809A-1B89-4C44-B203-3C6B9D711B4E}"/>
    <dgm:cxn modelId="{66A42D88-4A43-9949-9372-69D1ECA912C7}" type="presOf" srcId="{1826646B-A169-4346-9B0B-6D534D141F5A}" destId="{DDDE33AB-3E65-CB46-BAA2-92684DD4ABC9}" srcOrd="0" destOrd="0" presId="urn:microsoft.com/office/officeart/2016/7/layout/RepeatingBendingProcessNew"/>
    <dgm:cxn modelId="{B34C0897-1293-304D-93AE-B921BFFDA0B2}" type="presOf" srcId="{82AC04E7-7BAB-4B89-B9F2-22A1DF238218}" destId="{3F3892C4-6270-ED4C-A48C-AF8B4A081BD4}" srcOrd="0" destOrd="0" presId="urn:microsoft.com/office/officeart/2016/7/layout/RepeatingBendingProcessNew"/>
    <dgm:cxn modelId="{9A1BA89B-C285-3048-B390-AA640EACE143}" type="presOf" srcId="{61EC809A-1B89-4C44-B203-3C6B9D711B4E}" destId="{6380DC01-3A28-D548-AA08-45716FCE5C1F}" srcOrd="0" destOrd="0" presId="urn:microsoft.com/office/officeart/2016/7/layout/RepeatingBendingProcessNew"/>
    <dgm:cxn modelId="{3B1C1EA1-5315-8843-99FD-76DBF551A693}" type="presOf" srcId="{E235303E-F3F7-4085-909A-4FEDDEB73B29}" destId="{19872B00-47ED-9545-B027-20103EA6C815}" srcOrd="1" destOrd="0" presId="urn:microsoft.com/office/officeart/2016/7/layout/RepeatingBendingProcessNew"/>
    <dgm:cxn modelId="{01EE0CA5-B8C4-7441-8FF3-6B1178AE51CA}" type="presOf" srcId="{EA7AF765-50B9-499D-B23F-D083404345E9}" destId="{700ABF5A-0632-E448-8942-14C129498F93}" srcOrd="0" destOrd="0" presId="urn:microsoft.com/office/officeart/2016/7/layout/RepeatingBendingProcessNew"/>
    <dgm:cxn modelId="{35BB90BA-F3C3-7649-B83D-7F84A821D803}" type="presOf" srcId="{2AE09F01-A1FA-40F4-8217-401BF0CB5E27}" destId="{CD29ABC8-1A58-CF46-B8DE-A508C94C585C}" srcOrd="0" destOrd="0" presId="urn:microsoft.com/office/officeart/2016/7/layout/RepeatingBendingProcessNew"/>
    <dgm:cxn modelId="{937F42BE-C6C8-44FF-B99A-707CA4F2AA53}" srcId="{D93C95A5-FEB6-422E-8725-F97707121812}" destId="{2AE09F01-A1FA-40F4-8217-401BF0CB5E27}" srcOrd="5" destOrd="0" parTransId="{0E83D3FB-0CE4-407F-850B-038B3341E0C9}" sibTransId="{AF849ECC-C73C-423D-8A22-B1FB3278EF8E}"/>
    <dgm:cxn modelId="{477BB3C6-0B30-A84D-8B9E-E40936D1E153}" type="presOf" srcId="{82AC04E7-7BAB-4B89-B9F2-22A1DF238218}" destId="{EECB76B3-7BF9-2D4F-9405-87E8ED9BD020}" srcOrd="1" destOrd="0" presId="urn:microsoft.com/office/officeart/2016/7/layout/RepeatingBendingProcessNew"/>
    <dgm:cxn modelId="{D84FC7D5-5020-334E-94FD-5EFB2E962B02}" type="presOf" srcId="{AE789D4B-97F6-40A4-86D8-69F0026B31E4}" destId="{49DDD17E-7CF2-4E41-881B-720E840668DC}" srcOrd="1" destOrd="0" presId="urn:microsoft.com/office/officeart/2016/7/layout/RepeatingBendingProcessNew"/>
    <dgm:cxn modelId="{87E3FEDA-0835-224F-902B-20C7607ADA47}" type="presOf" srcId="{6E536046-A286-4204-AC7C-3E8B13E1ADEA}" destId="{CB4A35FF-AF0C-D346-A340-E10B17AAD850}" srcOrd="0" destOrd="0" presId="urn:microsoft.com/office/officeart/2016/7/layout/RepeatingBendingProcessNew"/>
    <dgm:cxn modelId="{3B210EE6-42E6-8A4B-B591-97A00ABF72A3}" type="presOf" srcId="{E235303E-F3F7-4085-909A-4FEDDEB73B29}" destId="{4FDAC029-2A52-034E-AB86-37890A84EF82}" srcOrd="0" destOrd="0" presId="urn:microsoft.com/office/officeart/2016/7/layout/RepeatingBendingProcessNew"/>
    <dgm:cxn modelId="{A0EDA1E6-4EBF-864F-A52C-45BCE5F034D0}" type="presOf" srcId="{D93C95A5-FEB6-422E-8725-F97707121812}" destId="{1D9027C9-684A-C046-B51E-BB4C51268A61}" srcOrd="0" destOrd="0" presId="urn:microsoft.com/office/officeart/2016/7/layout/RepeatingBendingProcessNew"/>
    <dgm:cxn modelId="{C4A0AFEE-2952-4114-A83E-DE49BE4BE56F}" srcId="{D93C95A5-FEB6-422E-8725-F97707121812}" destId="{39870CA9-A5A9-4D1D-BE31-1F047BCB421C}" srcOrd="0" destOrd="0" parTransId="{CC612317-1EEE-4BE5-8796-C8B388DB47C4}" sibTransId="{E235303E-F3F7-4085-909A-4FEDDEB73B29}"/>
    <dgm:cxn modelId="{868FDFB8-08E8-E641-8B1B-04C5944CAF85}" type="presParOf" srcId="{1D9027C9-684A-C046-B51E-BB4C51268A61}" destId="{95BC5299-42F9-714E-9BD4-6C4EB9B68DC6}" srcOrd="0" destOrd="0" presId="urn:microsoft.com/office/officeart/2016/7/layout/RepeatingBendingProcessNew"/>
    <dgm:cxn modelId="{DB92D6B2-FC94-A74F-B7D1-3B71D947168F}" type="presParOf" srcId="{1D9027C9-684A-C046-B51E-BB4C51268A61}" destId="{4FDAC029-2A52-034E-AB86-37890A84EF82}" srcOrd="1" destOrd="0" presId="urn:microsoft.com/office/officeart/2016/7/layout/RepeatingBendingProcessNew"/>
    <dgm:cxn modelId="{D3415960-A369-0E44-862E-0B280C90A922}" type="presParOf" srcId="{4FDAC029-2A52-034E-AB86-37890A84EF82}" destId="{19872B00-47ED-9545-B027-20103EA6C815}" srcOrd="0" destOrd="0" presId="urn:microsoft.com/office/officeart/2016/7/layout/RepeatingBendingProcessNew"/>
    <dgm:cxn modelId="{210145BD-27B1-8F46-A2A3-1A3F306C4BA5}" type="presParOf" srcId="{1D9027C9-684A-C046-B51E-BB4C51268A61}" destId="{DD5218C9-481D-BD40-AB3D-6467745D8A16}" srcOrd="2" destOrd="0" presId="urn:microsoft.com/office/officeart/2016/7/layout/RepeatingBendingProcessNew"/>
    <dgm:cxn modelId="{8F6EF66F-C43C-F747-883E-CDC02E4EA2A1}" type="presParOf" srcId="{1D9027C9-684A-C046-B51E-BB4C51268A61}" destId="{DDDE33AB-3E65-CB46-BAA2-92684DD4ABC9}" srcOrd="3" destOrd="0" presId="urn:microsoft.com/office/officeart/2016/7/layout/RepeatingBendingProcessNew"/>
    <dgm:cxn modelId="{AD8F0705-B34A-B84C-93CC-503C1621DF04}" type="presParOf" srcId="{DDDE33AB-3E65-CB46-BAA2-92684DD4ABC9}" destId="{FB4BA2E8-9EBF-064E-9EAC-362E13D26845}" srcOrd="0" destOrd="0" presId="urn:microsoft.com/office/officeart/2016/7/layout/RepeatingBendingProcessNew"/>
    <dgm:cxn modelId="{8F786FF6-6514-D241-8E69-51CC9DFF4F5F}" type="presParOf" srcId="{1D9027C9-684A-C046-B51E-BB4C51268A61}" destId="{CB4A35FF-AF0C-D346-A340-E10B17AAD850}" srcOrd="4" destOrd="0" presId="urn:microsoft.com/office/officeart/2016/7/layout/RepeatingBendingProcessNew"/>
    <dgm:cxn modelId="{F9E4F049-C83D-E44B-BC06-EE98C55BB4F5}" type="presParOf" srcId="{1D9027C9-684A-C046-B51E-BB4C51268A61}" destId="{6380DC01-3A28-D548-AA08-45716FCE5C1F}" srcOrd="5" destOrd="0" presId="urn:microsoft.com/office/officeart/2016/7/layout/RepeatingBendingProcessNew"/>
    <dgm:cxn modelId="{9308C7F5-EAA2-A449-A1EC-7E204852B351}" type="presParOf" srcId="{6380DC01-3A28-D548-AA08-45716FCE5C1F}" destId="{0E0DC113-9C1A-C14D-84CC-008DB8B47A31}" srcOrd="0" destOrd="0" presId="urn:microsoft.com/office/officeart/2016/7/layout/RepeatingBendingProcessNew"/>
    <dgm:cxn modelId="{027E96D8-C0F0-C447-BAE5-6E4EBFA82131}" type="presParOf" srcId="{1D9027C9-684A-C046-B51E-BB4C51268A61}" destId="{6CD81D6C-1E69-7041-BAF5-50DC5757EFC7}" srcOrd="6" destOrd="0" presId="urn:microsoft.com/office/officeart/2016/7/layout/RepeatingBendingProcessNew"/>
    <dgm:cxn modelId="{84D3B862-E265-E940-A8FE-CF57B4BF1322}" type="presParOf" srcId="{1D9027C9-684A-C046-B51E-BB4C51268A61}" destId="{3F3892C4-6270-ED4C-A48C-AF8B4A081BD4}" srcOrd="7" destOrd="0" presId="urn:microsoft.com/office/officeart/2016/7/layout/RepeatingBendingProcessNew"/>
    <dgm:cxn modelId="{5BEA408C-F7AA-564E-AC37-74F0DFE8877F}" type="presParOf" srcId="{3F3892C4-6270-ED4C-A48C-AF8B4A081BD4}" destId="{EECB76B3-7BF9-2D4F-9405-87E8ED9BD020}" srcOrd="0" destOrd="0" presId="urn:microsoft.com/office/officeart/2016/7/layout/RepeatingBendingProcessNew"/>
    <dgm:cxn modelId="{E14F5ACE-8C3B-D747-ABAA-EC429B520639}" type="presParOf" srcId="{1D9027C9-684A-C046-B51E-BB4C51268A61}" destId="{700ABF5A-0632-E448-8942-14C129498F93}" srcOrd="8" destOrd="0" presId="urn:microsoft.com/office/officeart/2016/7/layout/RepeatingBendingProcessNew"/>
    <dgm:cxn modelId="{7CDE97A7-1BDB-AA41-9A90-846109A8FFA5}" type="presParOf" srcId="{1D9027C9-684A-C046-B51E-BB4C51268A61}" destId="{45BF5F23-80DB-7442-AC3C-A276276104AE}" srcOrd="9" destOrd="0" presId="urn:microsoft.com/office/officeart/2016/7/layout/RepeatingBendingProcessNew"/>
    <dgm:cxn modelId="{A35B9F07-1FCF-8045-B2AB-AE4DD5116A47}" type="presParOf" srcId="{45BF5F23-80DB-7442-AC3C-A276276104AE}" destId="{49DDD17E-7CF2-4E41-881B-720E840668DC}" srcOrd="0" destOrd="0" presId="urn:microsoft.com/office/officeart/2016/7/layout/RepeatingBendingProcessNew"/>
    <dgm:cxn modelId="{55B91696-100A-9347-BEEF-375129004DC4}" type="presParOf" srcId="{1D9027C9-684A-C046-B51E-BB4C51268A61}" destId="{CD29ABC8-1A58-CF46-B8DE-A508C94C585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2A6FFA1-7678-E642-A445-B36BE7BF9556}" type="doc">
      <dgm:prSet loTypeId="urn:microsoft.com/office/officeart/2005/8/layout/pyramid2" loCatId="" qsTypeId="urn:microsoft.com/office/officeart/2005/8/quickstyle/simple5" qsCatId="simple" csTypeId="urn:microsoft.com/office/officeart/2005/8/colors/colorful1" csCatId="colorful" phldr="1"/>
      <dgm:spPr/>
    </dgm:pt>
    <dgm:pt modelId="{80F2A2B1-29A3-FF40-8B00-F45F66FB1A06}">
      <dgm:prSet phldrT="[Text]"/>
      <dgm:spPr/>
      <dgm:t>
        <a:bodyPr/>
        <a:lstStyle/>
        <a:p>
          <a:r>
            <a:rPr lang="en-GB" b="1" dirty="0"/>
            <a:t>DRL Controller Performance</a:t>
          </a:r>
        </a:p>
      </dgm:t>
    </dgm:pt>
    <dgm:pt modelId="{7B828E2F-950B-7F4C-BD1F-0749067B856D}" type="parTrans" cxnId="{0F141EEB-E15A-3748-AA48-5AA5BC6C2093}">
      <dgm:prSet/>
      <dgm:spPr/>
      <dgm:t>
        <a:bodyPr/>
        <a:lstStyle/>
        <a:p>
          <a:endParaRPr lang="en-GB"/>
        </a:p>
      </dgm:t>
    </dgm:pt>
    <dgm:pt modelId="{DDEC4985-5E19-344D-A0AC-8C2A7FEB0072}" type="sibTrans" cxnId="{0F141EEB-E15A-3748-AA48-5AA5BC6C2093}">
      <dgm:prSet/>
      <dgm:spPr/>
      <dgm:t>
        <a:bodyPr/>
        <a:lstStyle/>
        <a:p>
          <a:endParaRPr lang="en-GB"/>
        </a:p>
      </dgm:t>
    </dgm:pt>
    <dgm:pt modelId="{5118C84B-E6A9-9A48-9EF9-023A952178EC}">
      <dgm:prSet phldrT="[Text]"/>
      <dgm:spPr/>
      <dgm:t>
        <a:bodyPr/>
        <a:lstStyle/>
        <a:p>
          <a:r>
            <a:rPr lang="en-GB" dirty="0"/>
            <a:t>No Perturbations</a:t>
          </a:r>
        </a:p>
      </dgm:t>
    </dgm:pt>
    <dgm:pt modelId="{EDE70659-6A9C-5942-A803-52D9A76A9CAD}" type="parTrans" cxnId="{661396FB-F1F7-7048-BB3A-9DEF021ABB77}">
      <dgm:prSet/>
      <dgm:spPr/>
      <dgm:t>
        <a:bodyPr/>
        <a:lstStyle/>
        <a:p>
          <a:endParaRPr lang="en-GB"/>
        </a:p>
      </dgm:t>
    </dgm:pt>
    <dgm:pt modelId="{14AA5727-F597-F448-9671-262FC4D04C64}" type="sibTrans" cxnId="{661396FB-F1F7-7048-BB3A-9DEF021ABB77}">
      <dgm:prSet/>
      <dgm:spPr/>
      <dgm:t>
        <a:bodyPr/>
        <a:lstStyle/>
        <a:p>
          <a:endParaRPr lang="en-GB"/>
        </a:p>
      </dgm:t>
    </dgm:pt>
    <dgm:pt modelId="{CDF2F326-0E78-854A-BF26-EBF5C74C94C6}">
      <dgm:prSet phldrT="[Text]"/>
      <dgm:spPr/>
      <dgm:t>
        <a:bodyPr/>
        <a:lstStyle/>
        <a:p>
          <a:r>
            <a:rPr lang="en-GB" b="1" dirty="0"/>
            <a:t>Metrics - Accessing Vulnerabilities</a:t>
          </a:r>
        </a:p>
      </dgm:t>
    </dgm:pt>
    <dgm:pt modelId="{909F1D01-2239-254B-B326-0782CD76B000}" type="parTrans" cxnId="{A8EA56DE-834A-474D-A568-18D17EE8B37F}">
      <dgm:prSet/>
      <dgm:spPr/>
      <dgm:t>
        <a:bodyPr/>
        <a:lstStyle/>
        <a:p>
          <a:endParaRPr lang="en-GB"/>
        </a:p>
      </dgm:t>
    </dgm:pt>
    <dgm:pt modelId="{D9044E8A-4D31-7149-B08F-35EE194108A0}" type="sibTrans" cxnId="{A8EA56DE-834A-474D-A568-18D17EE8B37F}">
      <dgm:prSet/>
      <dgm:spPr/>
      <dgm:t>
        <a:bodyPr/>
        <a:lstStyle/>
        <a:p>
          <a:endParaRPr lang="en-GB"/>
        </a:p>
      </dgm:t>
    </dgm:pt>
    <dgm:pt modelId="{627AB51E-DF47-BC4C-A774-C6867794C5EE}">
      <dgm:prSet phldrT="[Text]"/>
      <dgm:spPr/>
      <dgm:t>
        <a:bodyPr/>
        <a:lstStyle/>
        <a:p>
          <a:r>
            <a:rPr lang="en-GB" dirty="0"/>
            <a:t>Random Noise Perturbations</a:t>
          </a:r>
        </a:p>
      </dgm:t>
    </dgm:pt>
    <dgm:pt modelId="{DC738DB8-3D3C-C243-A677-15A41DA6132B}" type="parTrans" cxnId="{E790B965-2D67-104B-A175-61B573B6A7CF}">
      <dgm:prSet/>
      <dgm:spPr/>
      <dgm:t>
        <a:bodyPr/>
        <a:lstStyle/>
        <a:p>
          <a:endParaRPr lang="en-GB"/>
        </a:p>
      </dgm:t>
    </dgm:pt>
    <dgm:pt modelId="{B0DE6D75-9905-4045-A492-B6EC6F9A9427}" type="sibTrans" cxnId="{E790B965-2D67-104B-A175-61B573B6A7CF}">
      <dgm:prSet/>
      <dgm:spPr/>
      <dgm:t>
        <a:bodyPr/>
        <a:lstStyle/>
        <a:p>
          <a:endParaRPr lang="en-GB"/>
        </a:p>
      </dgm:t>
    </dgm:pt>
    <dgm:pt modelId="{E6054AA0-5637-2E47-A46C-506DFE115CE5}">
      <dgm:prSet phldrT="[Text]"/>
      <dgm:spPr/>
      <dgm:t>
        <a:bodyPr/>
        <a:lstStyle/>
        <a:p>
          <a:r>
            <a:rPr lang="en-GB" dirty="0"/>
            <a:t>Targeted Attacks (FGSM and Criticality-based)</a:t>
          </a:r>
        </a:p>
      </dgm:t>
    </dgm:pt>
    <dgm:pt modelId="{7B327339-ECC7-5449-A0D1-19BB22F3C6BA}" type="parTrans" cxnId="{BE2E38EC-B10A-BA43-A795-397758930481}">
      <dgm:prSet/>
      <dgm:spPr/>
      <dgm:t>
        <a:bodyPr/>
        <a:lstStyle/>
        <a:p>
          <a:endParaRPr lang="en-GB"/>
        </a:p>
      </dgm:t>
    </dgm:pt>
    <dgm:pt modelId="{E677AC94-C78D-5040-B37D-BC708EE74E3D}" type="sibTrans" cxnId="{BE2E38EC-B10A-BA43-A795-397758930481}">
      <dgm:prSet/>
      <dgm:spPr/>
      <dgm:t>
        <a:bodyPr/>
        <a:lstStyle/>
        <a:p>
          <a:endParaRPr lang="en-GB"/>
        </a:p>
      </dgm:t>
    </dgm:pt>
    <dgm:pt modelId="{4763E175-0504-AA4D-BD9D-E608F739CB7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Critical Attack Rate (CAR)</a:t>
          </a:r>
          <a:endParaRPr lang="en-GB" dirty="0"/>
        </a:p>
      </dgm:t>
    </dgm:pt>
    <dgm:pt modelId="{FEE8E68E-D530-F74D-857D-6C072936B23A}" type="parTrans" cxnId="{64553A82-77E1-2C40-B6F7-07D540206987}">
      <dgm:prSet/>
      <dgm:spPr/>
      <dgm:t>
        <a:bodyPr/>
        <a:lstStyle/>
        <a:p>
          <a:endParaRPr lang="en-GB"/>
        </a:p>
      </dgm:t>
    </dgm:pt>
    <dgm:pt modelId="{91B6CC9F-ECB1-574D-AE6B-82A0079260EA}" type="sibTrans" cxnId="{64553A82-77E1-2C40-B6F7-07D540206987}">
      <dgm:prSet/>
      <dgm:spPr/>
      <dgm:t>
        <a:bodyPr/>
        <a:lstStyle/>
        <a:p>
          <a:endParaRPr lang="en-GB"/>
        </a:p>
      </dgm:t>
    </dgm:pt>
    <dgm:pt modelId="{E98C1C58-A082-304C-B9C0-03962A5C346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EPD and EPDR</a:t>
          </a:r>
          <a:endParaRPr lang="en-GB" dirty="0"/>
        </a:p>
      </dgm:t>
    </dgm:pt>
    <dgm:pt modelId="{8186EE4D-4BE5-4C49-9EF2-3711655EAF30}" type="parTrans" cxnId="{B7A61CE9-B118-774B-B518-263E925974AA}">
      <dgm:prSet/>
      <dgm:spPr/>
      <dgm:t>
        <a:bodyPr/>
        <a:lstStyle/>
        <a:p>
          <a:endParaRPr lang="en-GB"/>
        </a:p>
      </dgm:t>
    </dgm:pt>
    <dgm:pt modelId="{36234840-C913-9245-8F44-4B8199CB4464}" type="sibTrans" cxnId="{B7A61CE9-B118-774B-B518-263E925974AA}">
      <dgm:prSet/>
      <dgm:spPr/>
      <dgm:t>
        <a:bodyPr/>
        <a:lstStyle/>
        <a:p>
          <a:endParaRPr lang="en-GB"/>
        </a:p>
      </dgm:t>
    </dgm:pt>
    <dgm:pt modelId="{A80AC8EC-741A-A348-8E6E-BB8933DAC55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Action Preference (p-function)</a:t>
          </a:r>
          <a:endParaRPr lang="en-GB" dirty="0"/>
        </a:p>
      </dgm:t>
    </dgm:pt>
    <dgm:pt modelId="{1C6F1230-9E18-794E-8918-CCEF2FA08AB5}" type="parTrans" cxnId="{6F7CFA08-A1F0-794E-B240-8AFFE428EC8D}">
      <dgm:prSet/>
      <dgm:spPr/>
      <dgm:t>
        <a:bodyPr/>
        <a:lstStyle/>
        <a:p>
          <a:endParaRPr lang="en-GB"/>
        </a:p>
      </dgm:t>
    </dgm:pt>
    <dgm:pt modelId="{CBD17B42-FCCD-4E48-B921-1E6A3B53B725}" type="sibTrans" cxnId="{6F7CFA08-A1F0-794E-B240-8AFFE428EC8D}">
      <dgm:prSet/>
      <dgm:spPr/>
      <dgm:t>
        <a:bodyPr/>
        <a:lstStyle/>
        <a:p>
          <a:endParaRPr lang="en-GB"/>
        </a:p>
      </dgm:t>
    </dgm:pt>
    <dgm:pt modelId="{D7CED79E-D66C-6641-ACA8-4835FAAAB16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Gradient Saliency (GS)</a:t>
          </a:r>
          <a:endParaRPr lang="en-GB" dirty="0"/>
        </a:p>
      </dgm:t>
    </dgm:pt>
    <dgm:pt modelId="{F338B8FC-2AFA-EC46-9E42-61196E02AF01}" type="parTrans" cxnId="{CA53EEF0-285D-A443-A354-428F68DF30C3}">
      <dgm:prSet/>
      <dgm:spPr/>
      <dgm:t>
        <a:bodyPr/>
        <a:lstStyle/>
        <a:p>
          <a:endParaRPr lang="en-GB"/>
        </a:p>
      </dgm:t>
    </dgm:pt>
    <dgm:pt modelId="{BB971ED0-A218-7543-8169-0D1EA418EA75}" type="sibTrans" cxnId="{CA53EEF0-285D-A443-A354-428F68DF30C3}">
      <dgm:prSet/>
      <dgm:spPr/>
      <dgm:t>
        <a:bodyPr/>
        <a:lstStyle/>
        <a:p>
          <a:endParaRPr lang="en-GB"/>
        </a:p>
      </dgm:t>
    </dgm:pt>
    <dgm:pt modelId="{0BE57F6C-7397-F44F-BFB1-BBB2B4FD5D1E}" type="pres">
      <dgm:prSet presAssocID="{72A6FFA1-7678-E642-A445-B36BE7BF9556}" presName="compositeShape" presStyleCnt="0">
        <dgm:presLayoutVars>
          <dgm:dir/>
          <dgm:resizeHandles/>
        </dgm:presLayoutVars>
      </dgm:prSet>
      <dgm:spPr/>
    </dgm:pt>
    <dgm:pt modelId="{1C84C693-B079-6347-B4BC-561A6A02AD37}" type="pres">
      <dgm:prSet presAssocID="{72A6FFA1-7678-E642-A445-B36BE7BF9556}" presName="pyramid" presStyleLbl="node1" presStyleIdx="0" presStyleCnt="1"/>
      <dgm:spPr/>
    </dgm:pt>
    <dgm:pt modelId="{4E0F9DE0-3C53-3940-B8C2-151F57FCCB40}" type="pres">
      <dgm:prSet presAssocID="{72A6FFA1-7678-E642-A445-B36BE7BF9556}" presName="theList" presStyleCnt="0"/>
      <dgm:spPr/>
    </dgm:pt>
    <dgm:pt modelId="{1D24A71F-D01A-C849-8223-1C207EE21F75}" type="pres">
      <dgm:prSet presAssocID="{80F2A2B1-29A3-FF40-8B00-F45F66FB1A06}" presName="aNode" presStyleLbl="fgAcc1" presStyleIdx="0" presStyleCnt="2">
        <dgm:presLayoutVars>
          <dgm:bulletEnabled val="1"/>
        </dgm:presLayoutVars>
      </dgm:prSet>
      <dgm:spPr/>
    </dgm:pt>
    <dgm:pt modelId="{5F17DC4C-138B-3349-B099-0B5C96C0C99A}" type="pres">
      <dgm:prSet presAssocID="{80F2A2B1-29A3-FF40-8B00-F45F66FB1A06}" presName="aSpace" presStyleCnt="0"/>
      <dgm:spPr/>
    </dgm:pt>
    <dgm:pt modelId="{CD8D6A3D-A6C1-B843-829D-4C81978B5AE9}" type="pres">
      <dgm:prSet presAssocID="{CDF2F326-0E78-854A-BF26-EBF5C74C94C6}" presName="aNode" presStyleLbl="fgAcc1" presStyleIdx="1" presStyleCnt="2">
        <dgm:presLayoutVars>
          <dgm:bulletEnabled val="1"/>
        </dgm:presLayoutVars>
      </dgm:prSet>
      <dgm:spPr/>
    </dgm:pt>
    <dgm:pt modelId="{FC53D116-3E79-334B-9AB8-94D9A32D7014}" type="pres">
      <dgm:prSet presAssocID="{CDF2F326-0E78-854A-BF26-EBF5C74C94C6}" presName="aSpace" presStyleCnt="0"/>
      <dgm:spPr/>
    </dgm:pt>
  </dgm:ptLst>
  <dgm:cxnLst>
    <dgm:cxn modelId="{6F7CFA08-A1F0-794E-B240-8AFFE428EC8D}" srcId="{CDF2F326-0E78-854A-BF26-EBF5C74C94C6}" destId="{A80AC8EC-741A-A348-8E6E-BB8933DAC558}" srcOrd="2" destOrd="0" parTransId="{1C6F1230-9E18-794E-8918-CCEF2FA08AB5}" sibTransId="{CBD17B42-FCCD-4E48-B921-1E6A3B53B725}"/>
    <dgm:cxn modelId="{8E55CE32-30E6-394A-B545-9F901BFC8919}" type="presOf" srcId="{5118C84B-E6A9-9A48-9EF9-023A952178EC}" destId="{1D24A71F-D01A-C849-8223-1C207EE21F75}" srcOrd="0" destOrd="1" presId="urn:microsoft.com/office/officeart/2005/8/layout/pyramid2"/>
    <dgm:cxn modelId="{9C2F7241-0817-6744-A0B3-F1468F1416AD}" type="presOf" srcId="{D7CED79E-D66C-6641-ACA8-4835FAAAB168}" destId="{CD8D6A3D-A6C1-B843-829D-4C81978B5AE9}" srcOrd="0" destOrd="4" presId="urn:microsoft.com/office/officeart/2005/8/layout/pyramid2"/>
    <dgm:cxn modelId="{B9A8FC5C-1B8F-F24E-8FD2-0C292A792FE3}" type="presOf" srcId="{72A6FFA1-7678-E642-A445-B36BE7BF9556}" destId="{0BE57F6C-7397-F44F-BFB1-BBB2B4FD5D1E}" srcOrd="0" destOrd="0" presId="urn:microsoft.com/office/officeart/2005/8/layout/pyramid2"/>
    <dgm:cxn modelId="{E790B965-2D67-104B-A175-61B573B6A7CF}" srcId="{80F2A2B1-29A3-FF40-8B00-F45F66FB1A06}" destId="{627AB51E-DF47-BC4C-A774-C6867794C5EE}" srcOrd="1" destOrd="0" parTransId="{DC738DB8-3D3C-C243-A677-15A41DA6132B}" sibTransId="{B0DE6D75-9905-4045-A492-B6EC6F9A9427}"/>
    <dgm:cxn modelId="{E6433075-BB74-584E-B6BF-C1ABE46B0153}" type="presOf" srcId="{627AB51E-DF47-BC4C-A774-C6867794C5EE}" destId="{1D24A71F-D01A-C849-8223-1C207EE21F75}" srcOrd="0" destOrd="2" presId="urn:microsoft.com/office/officeart/2005/8/layout/pyramid2"/>
    <dgm:cxn modelId="{932BD27C-24D0-D447-BB95-AFAB2EB467F3}" type="presOf" srcId="{A80AC8EC-741A-A348-8E6E-BB8933DAC558}" destId="{CD8D6A3D-A6C1-B843-829D-4C81978B5AE9}" srcOrd="0" destOrd="3" presId="urn:microsoft.com/office/officeart/2005/8/layout/pyramid2"/>
    <dgm:cxn modelId="{2D576280-60ED-EA4E-8CFD-F3C249D1DC23}" type="presOf" srcId="{80F2A2B1-29A3-FF40-8B00-F45F66FB1A06}" destId="{1D24A71F-D01A-C849-8223-1C207EE21F75}" srcOrd="0" destOrd="0" presId="urn:microsoft.com/office/officeart/2005/8/layout/pyramid2"/>
    <dgm:cxn modelId="{F07E2481-FADF-9D42-A0BA-ED1E5176F78C}" type="presOf" srcId="{E6054AA0-5637-2E47-A46C-506DFE115CE5}" destId="{1D24A71F-D01A-C849-8223-1C207EE21F75}" srcOrd="0" destOrd="3" presId="urn:microsoft.com/office/officeart/2005/8/layout/pyramid2"/>
    <dgm:cxn modelId="{64553A82-77E1-2C40-B6F7-07D540206987}" srcId="{CDF2F326-0E78-854A-BF26-EBF5C74C94C6}" destId="{4763E175-0504-AA4D-BD9D-E608F739CB74}" srcOrd="0" destOrd="0" parTransId="{FEE8E68E-D530-F74D-857D-6C072936B23A}" sibTransId="{91B6CC9F-ECB1-574D-AE6B-82A0079260EA}"/>
    <dgm:cxn modelId="{B583298C-06E4-E848-9FB3-E4A28C425053}" type="presOf" srcId="{4763E175-0504-AA4D-BD9D-E608F739CB74}" destId="{CD8D6A3D-A6C1-B843-829D-4C81978B5AE9}" srcOrd="0" destOrd="1" presId="urn:microsoft.com/office/officeart/2005/8/layout/pyramid2"/>
    <dgm:cxn modelId="{7F5377C3-6786-9D45-96F8-28858D1ADDD0}" type="presOf" srcId="{E98C1C58-A082-304C-B9C0-03962A5C346A}" destId="{CD8D6A3D-A6C1-B843-829D-4C81978B5AE9}" srcOrd="0" destOrd="2" presId="urn:microsoft.com/office/officeart/2005/8/layout/pyramid2"/>
    <dgm:cxn modelId="{DC87E9D0-5849-A846-A99E-43635585F4B9}" type="presOf" srcId="{CDF2F326-0E78-854A-BF26-EBF5C74C94C6}" destId="{CD8D6A3D-A6C1-B843-829D-4C81978B5AE9}" srcOrd="0" destOrd="0" presId="urn:microsoft.com/office/officeart/2005/8/layout/pyramid2"/>
    <dgm:cxn modelId="{A8EA56DE-834A-474D-A568-18D17EE8B37F}" srcId="{72A6FFA1-7678-E642-A445-B36BE7BF9556}" destId="{CDF2F326-0E78-854A-BF26-EBF5C74C94C6}" srcOrd="1" destOrd="0" parTransId="{909F1D01-2239-254B-B326-0782CD76B000}" sibTransId="{D9044E8A-4D31-7149-B08F-35EE194108A0}"/>
    <dgm:cxn modelId="{B7A61CE9-B118-774B-B518-263E925974AA}" srcId="{CDF2F326-0E78-854A-BF26-EBF5C74C94C6}" destId="{E98C1C58-A082-304C-B9C0-03962A5C346A}" srcOrd="1" destOrd="0" parTransId="{8186EE4D-4BE5-4C49-9EF2-3711655EAF30}" sibTransId="{36234840-C913-9245-8F44-4B8199CB4464}"/>
    <dgm:cxn modelId="{0F141EEB-E15A-3748-AA48-5AA5BC6C2093}" srcId="{72A6FFA1-7678-E642-A445-B36BE7BF9556}" destId="{80F2A2B1-29A3-FF40-8B00-F45F66FB1A06}" srcOrd="0" destOrd="0" parTransId="{7B828E2F-950B-7F4C-BD1F-0749067B856D}" sibTransId="{DDEC4985-5E19-344D-A0AC-8C2A7FEB0072}"/>
    <dgm:cxn modelId="{BE2E38EC-B10A-BA43-A795-397758930481}" srcId="{80F2A2B1-29A3-FF40-8B00-F45F66FB1A06}" destId="{E6054AA0-5637-2E47-A46C-506DFE115CE5}" srcOrd="2" destOrd="0" parTransId="{7B327339-ECC7-5449-A0D1-19BB22F3C6BA}" sibTransId="{E677AC94-C78D-5040-B37D-BC708EE74E3D}"/>
    <dgm:cxn modelId="{CA53EEF0-285D-A443-A354-428F68DF30C3}" srcId="{CDF2F326-0E78-854A-BF26-EBF5C74C94C6}" destId="{D7CED79E-D66C-6641-ACA8-4835FAAAB168}" srcOrd="3" destOrd="0" parTransId="{F338B8FC-2AFA-EC46-9E42-61196E02AF01}" sibTransId="{BB971ED0-A218-7543-8169-0D1EA418EA75}"/>
    <dgm:cxn modelId="{661396FB-F1F7-7048-BB3A-9DEF021ABB77}" srcId="{80F2A2B1-29A3-FF40-8B00-F45F66FB1A06}" destId="{5118C84B-E6A9-9A48-9EF9-023A952178EC}" srcOrd="0" destOrd="0" parTransId="{EDE70659-6A9C-5942-A803-52D9A76A9CAD}" sibTransId="{14AA5727-F597-F448-9671-262FC4D04C64}"/>
    <dgm:cxn modelId="{E4865CB6-E2B7-3B48-B9B2-408177C72BA9}" type="presParOf" srcId="{0BE57F6C-7397-F44F-BFB1-BBB2B4FD5D1E}" destId="{1C84C693-B079-6347-B4BC-561A6A02AD37}" srcOrd="0" destOrd="0" presId="urn:microsoft.com/office/officeart/2005/8/layout/pyramid2"/>
    <dgm:cxn modelId="{E6B58E51-473E-1748-A270-1807A5CA5BB2}" type="presParOf" srcId="{0BE57F6C-7397-F44F-BFB1-BBB2B4FD5D1E}" destId="{4E0F9DE0-3C53-3940-B8C2-151F57FCCB40}" srcOrd="1" destOrd="0" presId="urn:microsoft.com/office/officeart/2005/8/layout/pyramid2"/>
    <dgm:cxn modelId="{2CF7ABD3-CE17-9A49-AD97-627F540643E8}" type="presParOf" srcId="{4E0F9DE0-3C53-3940-B8C2-151F57FCCB40}" destId="{1D24A71F-D01A-C849-8223-1C207EE21F75}" srcOrd="0" destOrd="0" presId="urn:microsoft.com/office/officeart/2005/8/layout/pyramid2"/>
    <dgm:cxn modelId="{45B0DD0D-8444-FA49-A425-F7A72E0EE1E9}" type="presParOf" srcId="{4E0F9DE0-3C53-3940-B8C2-151F57FCCB40}" destId="{5F17DC4C-138B-3349-B099-0B5C96C0C99A}" srcOrd="1" destOrd="0" presId="urn:microsoft.com/office/officeart/2005/8/layout/pyramid2"/>
    <dgm:cxn modelId="{C8ADD534-6C6F-084C-807B-A39BDBBD3158}" type="presParOf" srcId="{4E0F9DE0-3C53-3940-B8C2-151F57FCCB40}" destId="{CD8D6A3D-A6C1-B843-829D-4C81978B5AE9}" srcOrd="2" destOrd="0" presId="urn:microsoft.com/office/officeart/2005/8/layout/pyramid2"/>
    <dgm:cxn modelId="{4627E91F-6C25-BB47-9908-E6F31FDE12E8}" type="presParOf" srcId="{4E0F9DE0-3C53-3940-B8C2-151F57FCCB40}" destId="{FC53D116-3E79-334B-9AB8-94D9A32D7014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66E999-76A7-EC41-8054-6601F1ECECF7}" type="doc">
      <dgm:prSet loTypeId="urn:microsoft.com/office/officeart/2005/8/layout/matrix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476F6FB-49CE-594F-8DAB-1FA048DB3650}">
      <dgm:prSet phldrT="[Text]" custT="1"/>
      <dgm:spPr/>
      <dgm:t>
        <a:bodyPr/>
        <a:lstStyle/>
        <a:p>
          <a:r>
            <a:rPr lang="en-GB" sz="1800" b="1" dirty="0"/>
            <a:t>KEY FINDINGS</a:t>
          </a:r>
        </a:p>
      </dgm:t>
    </dgm:pt>
    <dgm:pt modelId="{C61CFE5B-B5A5-0844-96A7-5D4BA4D0A9AE}" type="parTrans" cxnId="{82347485-B00A-0C46-AC95-CF7440C2F1E5}">
      <dgm:prSet/>
      <dgm:spPr/>
      <dgm:t>
        <a:bodyPr/>
        <a:lstStyle/>
        <a:p>
          <a:endParaRPr lang="en-GB"/>
        </a:p>
      </dgm:t>
    </dgm:pt>
    <dgm:pt modelId="{00F53D8F-9D23-5749-B67F-6AA1B1DECDD1}" type="sibTrans" cxnId="{82347485-B00A-0C46-AC95-CF7440C2F1E5}">
      <dgm:prSet/>
      <dgm:spPr/>
      <dgm:t>
        <a:bodyPr/>
        <a:lstStyle/>
        <a:p>
          <a:endParaRPr lang="en-GB"/>
        </a:p>
      </dgm:t>
    </dgm:pt>
    <dgm:pt modelId="{1B427E11-63B6-7C43-B983-5DA2E2C7CBA4}">
      <dgm:prSet phldrT="[Text]"/>
      <dgm:spPr/>
      <dgm:t>
        <a:bodyPr/>
        <a:lstStyle/>
        <a:p>
          <a:r>
            <a:rPr lang="en-GB" b="1" dirty="0"/>
            <a:t>DRL CONTROLLER PERFORMANCE</a:t>
          </a:r>
        </a:p>
      </dgm:t>
    </dgm:pt>
    <dgm:pt modelId="{9F155A49-781C-EE42-AAE6-42DD2C0FFBBF}" type="parTrans" cxnId="{705BDCAF-2181-5A46-99DE-160607345175}">
      <dgm:prSet/>
      <dgm:spPr/>
      <dgm:t>
        <a:bodyPr/>
        <a:lstStyle/>
        <a:p>
          <a:endParaRPr lang="en-GB"/>
        </a:p>
      </dgm:t>
    </dgm:pt>
    <dgm:pt modelId="{F200AB0E-484E-6B42-A1EE-E35499CD08D7}" type="sibTrans" cxnId="{705BDCAF-2181-5A46-99DE-160607345175}">
      <dgm:prSet/>
      <dgm:spPr/>
      <dgm:t>
        <a:bodyPr/>
        <a:lstStyle/>
        <a:p>
          <a:endParaRPr lang="en-GB"/>
        </a:p>
      </dgm:t>
    </dgm:pt>
    <dgm:pt modelId="{1B4D5105-BC79-864F-98DC-66621F563B72}">
      <dgm:prSet phldrT="[Text]"/>
      <dgm:spPr/>
      <dgm:t>
        <a:bodyPr/>
        <a:lstStyle/>
        <a:p>
          <a:r>
            <a:rPr lang="en-GB" b="1" dirty="0"/>
            <a:t>PROPOSED METHOD</a:t>
          </a:r>
        </a:p>
      </dgm:t>
    </dgm:pt>
    <dgm:pt modelId="{DA61F43E-0A05-2D41-A195-4660C2627E88}" type="parTrans" cxnId="{680DE3FB-CD36-344A-B458-548DA59E6A62}">
      <dgm:prSet/>
      <dgm:spPr/>
      <dgm:t>
        <a:bodyPr/>
        <a:lstStyle/>
        <a:p>
          <a:endParaRPr lang="en-GB"/>
        </a:p>
      </dgm:t>
    </dgm:pt>
    <dgm:pt modelId="{32DE372E-5404-B94F-B4CD-0D3ABD5206AC}" type="sibTrans" cxnId="{680DE3FB-CD36-344A-B458-548DA59E6A62}">
      <dgm:prSet/>
      <dgm:spPr/>
      <dgm:t>
        <a:bodyPr/>
        <a:lstStyle/>
        <a:p>
          <a:endParaRPr lang="en-GB"/>
        </a:p>
      </dgm:t>
    </dgm:pt>
    <dgm:pt modelId="{7B3C5F62-3913-A74E-9B8D-601CD365B55E}">
      <dgm:prSet phldrT="[Text]"/>
      <dgm:spPr/>
      <dgm:t>
        <a:bodyPr/>
        <a:lstStyle/>
        <a:p>
          <a:r>
            <a:rPr lang="en-GB" b="1" dirty="0"/>
            <a:t>P-FUNCTION &gt; GS</a:t>
          </a:r>
        </a:p>
      </dgm:t>
    </dgm:pt>
    <dgm:pt modelId="{4E46D282-96FE-0344-8004-B23153A6DB0E}" type="parTrans" cxnId="{FC37EC65-8883-1F44-8198-8EFFF3C2F58E}">
      <dgm:prSet/>
      <dgm:spPr/>
      <dgm:t>
        <a:bodyPr/>
        <a:lstStyle/>
        <a:p>
          <a:endParaRPr lang="en-GB"/>
        </a:p>
      </dgm:t>
    </dgm:pt>
    <dgm:pt modelId="{AD20D316-DC89-DB45-8305-A223B4213618}" type="sibTrans" cxnId="{FC37EC65-8883-1F44-8198-8EFFF3C2F58E}">
      <dgm:prSet/>
      <dgm:spPr/>
      <dgm:t>
        <a:bodyPr/>
        <a:lstStyle/>
        <a:p>
          <a:endParaRPr lang="en-GB"/>
        </a:p>
      </dgm:t>
    </dgm:pt>
    <dgm:pt modelId="{1AD10709-692A-8040-BDE2-021F52B239EB}">
      <dgm:prSet phldrT="[Text]"/>
      <dgm:spPr/>
      <dgm:t>
        <a:bodyPr/>
        <a:lstStyle/>
        <a:p>
          <a:r>
            <a:rPr lang="en-GB" dirty="0"/>
            <a:t>Degrades with FGSM and Criticality based attacks</a:t>
          </a:r>
        </a:p>
      </dgm:t>
    </dgm:pt>
    <dgm:pt modelId="{CDF4E4CD-FE78-2846-8D7D-EE9C7139295F}" type="parTrans" cxnId="{C4434BDD-A1AE-4142-A804-5DC07E5C504A}">
      <dgm:prSet/>
      <dgm:spPr/>
      <dgm:t>
        <a:bodyPr/>
        <a:lstStyle/>
        <a:p>
          <a:endParaRPr lang="en-GB"/>
        </a:p>
      </dgm:t>
    </dgm:pt>
    <dgm:pt modelId="{FF0DF925-F5EB-FE49-9EB2-676DC35A8371}" type="sibTrans" cxnId="{C4434BDD-A1AE-4142-A804-5DC07E5C504A}">
      <dgm:prSet/>
      <dgm:spPr/>
      <dgm:t>
        <a:bodyPr/>
        <a:lstStyle/>
        <a:p>
          <a:endParaRPr lang="en-GB"/>
        </a:p>
      </dgm:t>
    </dgm:pt>
    <dgm:pt modelId="{DABE7EB2-860E-E440-8B63-C7A257A91922}">
      <dgm:prSet phldrT="[Text]"/>
      <dgm:spPr/>
      <dgm:t>
        <a:bodyPr/>
        <a:lstStyle/>
        <a:p>
          <a:r>
            <a:rPr lang="en-GB" dirty="0"/>
            <a:t>No degrade with no perturbations and random noise</a:t>
          </a:r>
        </a:p>
      </dgm:t>
    </dgm:pt>
    <dgm:pt modelId="{52BD04E2-9BBD-654F-B800-230B462BA284}" type="parTrans" cxnId="{302E9C71-C42A-1C4C-93F4-204558E0C81C}">
      <dgm:prSet/>
      <dgm:spPr/>
      <dgm:t>
        <a:bodyPr/>
        <a:lstStyle/>
        <a:p>
          <a:endParaRPr lang="en-GB"/>
        </a:p>
      </dgm:t>
    </dgm:pt>
    <dgm:pt modelId="{B3A738AC-FC76-2442-822D-D888C1065C37}" type="sibTrans" cxnId="{302E9C71-C42A-1C4C-93F4-204558E0C81C}">
      <dgm:prSet/>
      <dgm:spPr/>
      <dgm:t>
        <a:bodyPr/>
        <a:lstStyle/>
        <a:p>
          <a:endParaRPr lang="en-GB"/>
        </a:p>
      </dgm:t>
    </dgm:pt>
    <dgm:pt modelId="{888AAEB6-80B6-2248-A71F-4048DF5F99E8}">
      <dgm:prSet phldrT="[Text]"/>
      <dgm:spPr/>
      <dgm:t>
        <a:bodyPr/>
        <a:lstStyle/>
        <a:p>
          <a:r>
            <a:rPr lang="en-GB" dirty="0"/>
            <a:t>Higher efficiency over FGSM</a:t>
          </a:r>
        </a:p>
      </dgm:t>
    </dgm:pt>
    <dgm:pt modelId="{B0406D92-134C-EB48-8531-6AC1048A20DC}" type="parTrans" cxnId="{B79C460A-65D3-FA44-A38B-97EBB7FEA782}">
      <dgm:prSet/>
      <dgm:spPr/>
      <dgm:t>
        <a:bodyPr/>
        <a:lstStyle/>
        <a:p>
          <a:endParaRPr lang="en-GB"/>
        </a:p>
      </dgm:t>
    </dgm:pt>
    <dgm:pt modelId="{293EA172-9664-ED4D-8FD2-C064E8C06CBB}" type="sibTrans" cxnId="{B79C460A-65D3-FA44-A38B-97EBB7FEA782}">
      <dgm:prSet/>
      <dgm:spPr/>
      <dgm:t>
        <a:bodyPr/>
        <a:lstStyle/>
        <a:p>
          <a:endParaRPr lang="en-GB"/>
        </a:p>
      </dgm:t>
    </dgm:pt>
    <dgm:pt modelId="{C6BCCE98-D452-E84E-8426-0D1115BFA608}">
      <dgm:prSet phldrT="[Text]"/>
      <dgm:spPr/>
      <dgm:t>
        <a:bodyPr/>
        <a:lstStyle/>
        <a:p>
          <a:r>
            <a:rPr lang="en-GB" dirty="0"/>
            <a:t>Since, fewer attacks achieve similar performance</a:t>
          </a:r>
        </a:p>
      </dgm:t>
    </dgm:pt>
    <dgm:pt modelId="{709B9581-63DD-C245-8EA7-AF6CC79F62BC}" type="parTrans" cxnId="{F1A1A1B6-4570-D04B-B4DC-A34ACCD89F1D}">
      <dgm:prSet/>
      <dgm:spPr/>
      <dgm:t>
        <a:bodyPr/>
        <a:lstStyle/>
        <a:p>
          <a:endParaRPr lang="en-GB"/>
        </a:p>
      </dgm:t>
    </dgm:pt>
    <dgm:pt modelId="{AF67C53C-A410-734A-947A-62D9BA43E1A7}" type="sibTrans" cxnId="{F1A1A1B6-4570-D04B-B4DC-A34ACCD89F1D}">
      <dgm:prSet/>
      <dgm:spPr/>
      <dgm:t>
        <a:bodyPr/>
        <a:lstStyle/>
        <a:p>
          <a:endParaRPr lang="en-GB"/>
        </a:p>
      </dgm:t>
    </dgm:pt>
    <dgm:pt modelId="{D2B8A70A-0E5F-D747-90A4-526C55CB9044}">
      <dgm:prSet phldrT="[Text]"/>
      <dgm:spPr/>
      <dgm:t>
        <a:bodyPr/>
        <a:lstStyle/>
        <a:p>
          <a:r>
            <a:rPr lang="en-GB" b="1" dirty="0"/>
            <a:t>CRITICALITY-BASED APPROACH</a:t>
          </a:r>
        </a:p>
      </dgm:t>
    </dgm:pt>
    <dgm:pt modelId="{0B9AF0AD-DF98-F04E-BC68-6736AE6BCFFB}" type="parTrans" cxnId="{018573CD-C7B0-EF45-A728-1FF0A37C1CB7}">
      <dgm:prSet/>
      <dgm:spPr/>
      <dgm:t>
        <a:bodyPr/>
        <a:lstStyle/>
        <a:p>
          <a:endParaRPr lang="en-GB"/>
        </a:p>
      </dgm:t>
    </dgm:pt>
    <dgm:pt modelId="{6A6FBDB6-5680-5140-B96C-B08B4AF88D41}" type="sibTrans" cxnId="{018573CD-C7B0-EF45-A728-1FF0A37C1CB7}">
      <dgm:prSet/>
      <dgm:spPr/>
      <dgm:t>
        <a:bodyPr/>
        <a:lstStyle/>
        <a:p>
          <a:endParaRPr lang="en-GB"/>
        </a:p>
      </dgm:t>
    </dgm:pt>
    <dgm:pt modelId="{41C3C7E1-A37E-DA49-9E41-FFB5A80D12B7}">
      <dgm:prSet phldrT="[Text]"/>
      <dgm:spPr/>
      <dgm:t>
        <a:bodyPr/>
        <a:lstStyle/>
        <a:p>
          <a:r>
            <a:rPr lang="en-GB" dirty="0"/>
            <a:t>Higher Critical Attack Rate compared to FGSM</a:t>
          </a:r>
        </a:p>
      </dgm:t>
    </dgm:pt>
    <dgm:pt modelId="{6EBD26FC-04B5-B64C-881E-F1B44D028364}" type="parTrans" cxnId="{9132CC5E-904D-2048-A669-D92A3C3C0CF7}">
      <dgm:prSet/>
      <dgm:spPr/>
      <dgm:t>
        <a:bodyPr/>
        <a:lstStyle/>
        <a:p>
          <a:endParaRPr lang="en-GB"/>
        </a:p>
      </dgm:t>
    </dgm:pt>
    <dgm:pt modelId="{76DC4F1A-0F7F-6543-95C2-F76A18AE7B6B}" type="sibTrans" cxnId="{9132CC5E-904D-2048-A669-D92A3C3C0CF7}">
      <dgm:prSet/>
      <dgm:spPr/>
      <dgm:t>
        <a:bodyPr/>
        <a:lstStyle/>
        <a:p>
          <a:endParaRPr lang="en-GB"/>
        </a:p>
      </dgm:t>
    </dgm:pt>
    <dgm:pt modelId="{440F78DA-88D9-294C-B06B-D56FB69E038C}">
      <dgm:prSet phldrT="[Text]"/>
      <dgm:spPr/>
      <dgm:t>
        <a:bodyPr/>
        <a:lstStyle/>
        <a:p>
          <a:r>
            <a:rPr lang="en-GB" dirty="0"/>
            <a:t>Prediction of potential DRL malfunction before they occur</a:t>
          </a:r>
        </a:p>
      </dgm:t>
    </dgm:pt>
    <dgm:pt modelId="{961CC76E-C332-0A42-88A8-17E790951A46}" type="parTrans" cxnId="{20B71950-3C48-9B47-A6E3-4790A32DD53E}">
      <dgm:prSet/>
      <dgm:spPr/>
      <dgm:t>
        <a:bodyPr/>
        <a:lstStyle/>
        <a:p>
          <a:endParaRPr lang="en-GB"/>
        </a:p>
      </dgm:t>
    </dgm:pt>
    <dgm:pt modelId="{686EF5C8-2893-7E4A-9773-D6D66949970B}" type="sibTrans" cxnId="{20B71950-3C48-9B47-A6E3-4790A32DD53E}">
      <dgm:prSet/>
      <dgm:spPr/>
      <dgm:t>
        <a:bodyPr/>
        <a:lstStyle/>
        <a:p>
          <a:endParaRPr lang="en-GB"/>
        </a:p>
      </dgm:t>
    </dgm:pt>
    <dgm:pt modelId="{44BDD7AD-4B41-D446-904C-B14306531E5D}">
      <dgm:prSet phldrT="[Text]"/>
      <dgm:spPr/>
      <dgm:t>
        <a:bodyPr/>
        <a:lstStyle/>
        <a:p>
          <a:r>
            <a:rPr lang="en-GB" dirty="0"/>
            <a:t>GS - not effective</a:t>
          </a:r>
        </a:p>
      </dgm:t>
    </dgm:pt>
    <dgm:pt modelId="{17D41FB3-1B8F-E84A-962A-35AC1CECEDDC}" type="parTrans" cxnId="{4CC82F22-F223-0E40-B3D2-8A040F03BA0C}">
      <dgm:prSet/>
      <dgm:spPr/>
      <dgm:t>
        <a:bodyPr/>
        <a:lstStyle/>
        <a:p>
          <a:endParaRPr lang="en-GB"/>
        </a:p>
      </dgm:t>
    </dgm:pt>
    <dgm:pt modelId="{2C332D2C-C766-F94D-9EC2-B24905764EAD}" type="sibTrans" cxnId="{4CC82F22-F223-0E40-B3D2-8A040F03BA0C}">
      <dgm:prSet/>
      <dgm:spPr/>
      <dgm:t>
        <a:bodyPr/>
        <a:lstStyle/>
        <a:p>
          <a:endParaRPr lang="en-GB"/>
        </a:p>
      </dgm:t>
    </dgm:pt>
    <dgm:pt modelId="{8650A298-EA12-D744-B37A-ED962A27553E}" type="pres">
      <dgm:prSet presAssocID="{4E66E999-76A7-EC41-8054-6601F1ECECF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C73576D-3187-5D4E-B687-96A2FA2382EF}" type="pres">
      <dgm:prSet presAssocID="{4E66E999-76A7-EC41-8054-6601F1ECECF7}" presName="matrix" presStyleCnt="0"/>
      <dgm:spPr/>
    </dgm:pt>
    <dgm:pt modelId="{AF482C5A-66CF-8C40-868D-B6068D8E6CBB}" type="pres">
      <dgm:prSet presAssocID="{4E66E999-76A7-EC41-8054-6601F1ECECF7}" presName="tile1" presStyleLbl="node1" presStyleIdx="0" presStyleCnt="4"/>
      <dgm:spPr/>
    </dgm:pt>
    <dgm:pt modelId="{DEEFCD9E-A296-0042-B8F7-150547E66291}" type="pres">
      <dgm:prSet presAssocID="{4E66E999-76A7-EC41-8054-6601F1ECECF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50DC8D8-07C2-C34B-8579-1E20BD1464FE}" type="pres">
      <dgm:prSet presAssocID="{4E66E999-76A7-EC41-8054-6601F1ECECF7}" presName="tile2" presStyleLbl="node1" presStyleIdx="1" presStyleCnt="4" custLinFactNeighborX="1945" custLinFactNeighborY="38"/>
      <dgm:spPr/>
    </dgm:pt>
    <dgm:pt modelId="{EB40D5C9-849A-7E4E-9A52-82A3D6847407}" type="pres">
      <dgm:prSet presAssocID="{4E66E999-76A7-EC41-8054-6601F1ECECF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A953005-B897-B14C-B2B3-89B256CEE8AA}" type="pres">
      <dgm:prSet presAssocID="{4E66E999-76A7-EC41-8054-6601F1ECECF7}" presName="tile3" presStyleLbl="node1" presStyleIdx="2" presStyleCnt="4"/>
      <dgm:spPr/>
    </dgm:pt>
    <dgm:pt modelId="{CCE487E2-1455-2448-BDE8-243B227C3C41}" type="pres">
      <dgm:prSet presAssocID="{4E66E999-76A7-EC41-8054-6601F1ECECF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4E14F11-04FB-5D44-BF31-BD28E9940EFE}" type="pres">
      <dgm:prSet presAssocID="{4E66E999-76A7-EC41-8054-6601F1ECECF7}" presName="tile4" presStyleLbl="node1" presStyleIdx="3" presStyleCnt="4"/>
      <dgm:spPr/>
    </dgm:pt>
    <dgm:pt modelId="{AB11166A-E786-D445-BDD5-05D8B5F55B00}" type="pres">
      <dgm:prSet presAssocID="{4E66E999-76A7-EC41-8054-6601F1ECECF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A1D250A-CD0D-0F41-AC48-F2A3325D0211}" type="pres">
      <dgm:prSet presAssocID="{4E66E999-76A7-EC41-8054-6601F1ECECF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31C9C06-3C13-594B-B375-1B09D0F30F43}" type="presOf" srcId="{7B3C5F62-3913-A74E-9B8D-601CD365B55E}" destId="{14E14F11-04FB-5D44-BF31-BD28E9940EFE}" srcOrd="0" destOrd="0" presId="urn:microsoft.com/office/officeart/2005/8/layout/matrix1"/>
    <dgm:cxn modelId="{D8AF6608-0226-C54A-96F3-33FDB9478DEC}" type="presOf" srcId="{888AAEB6-80B6-2248-A71F-4048DF5F99E8}" destId="{E50DC8D8-07C2-C34B-8579-1E20BD1464FE}" srcOrd="0" destOrd="1" presId="urn:microsoft.com/office/officeart/2005/8/layout/matrix1"/>
    <dgm:cxn modelId="{B79C460A-65D3-FA44-A38B-97EBB7FEA782}" srcId="{1B4D5105-BC79-864F-98DC-66621F563B72}" destId="{888AAEB6-80B6-2248-A71F-4048DF5F99E8}" srcOrd="0" destOrd="0" parTransId="{B0406D92-134C-EB48-8531-6AC1048A20DC}" sibTransId="{293EA172-9664-ED4D-8FD2-C064E8C06CBB}"/>
    <dgm:cxn modelId="{1B3E8911-66EB-9C43-A798-40810724F6DC}" type="presOf" srcId="{7476F6FB-49CE-594F-8DAB-1FA048DB3650}" destId="{EA1D250A-CD0D-0F41-AC48-F2A3325D0211}" srcOrd="0" destOrd="0" presId="urn:microsoft.com/office/officeart/2005/8/layout/matrix1"/>
    <dgm:cxn modelId="{160B731A-7578-5645-B3CE-7D8AE5810424}" type="presOf" srcId="{1B4D5105-BC79-864F-98DC-66621F563B72}" destId="{EB40D5C9-849A-7E4E-9A52-82A3D6847407}" srcOrd="1" destOrd="0" presId="urn:microsoft.com/office/officeart/2005/8/layout/matrix1"/>
    <dgm:cxn modelId="{4CC82F22-F223-0E40-B3D2-8A040F03BA0C}" srcId="{7B3C5F62-3913-A74E-9B8D-601CD365B55E}" destId="{44BDD7AD-4B41-D446-904C-B14306531E5D}" srcOrd="1" destOrd="0" parTransId="{17D41FB3-1B8F-E84A-962A-35AC1CECEDDC}" sibTransId="{2C332D2C-C766-F94D-9EC2-B24905764EAD}"/>
    <dgm:cxn modelId="{5860C423-3F33-6A48-8E4C-99C6108CDFAB}" type="presOf" srcId="{DABE7EB2-860E-E440-8B63-C7A257A91922}" destId="{AF482C5A-66CF-8C40-868D-B6068D8E6CBB}" srcOrd="0" destOrd="2" presId="urn:microsoft.com/office/officeart/2005/8/layout/matrix1"/>
    <dgm:cxn modelId="{D12EBA29-C411-334D-87B7-80FA5D7162A3}" type="presOf" srcId="{7B3C5F62-3913-A74E-9B8D-601CD365B55E}" destId="{AB11166A-E786-D445-BDD5-05D8B5F55B00}" srcOrd="1" destOrd="0" presId="urn:microsoft.com/office/officeart/2005/8/layout/matrix1"/>
    <dgm:cxn modelId="{5CF7E441-4776-114C-9CCA-83D6E1ECAD0F}" type="presOf" srcId="{888AAEB6-80B6-2248-A71F-4048DF5F99E8}" destId="{EB40D5C9-849A-7E4E-9A52-82A3D6847407}" srcOrd="1" destOrd="1" presId="urn:microsoft.com/office/officeart/2005/8/layout/matrix1"/>
    <dgm:cxn modelId="{1030774B-EB2A-8C40-B379-FF0EB7C6E521}" type="presOf" srcId="{1B4D5105-BC79-864F-98DC-66621F563B72}" destId="{E50DC8D8-07C2-C34B-8579-1E20BD1464FE}" srcOrd="0" destOrd="0" presId="urn:microsoft.com/office/officeart/2005/8/layout/matrix1"/>
    <dgm:cxn modelId="{B8E4374D-17A2-4842-9151-2381597857D1}" type="presOf" srcId="{DABE7EB2-860E-E440-8B63-C7A257A91922}" destId="{DEEFCD9E-A296-0042-B8F7-150547E66291}" srcOrd="1" destOrd="2" presId="urn:microsoft.com/office/officeart/2005/8/layout/matrix1"/>
    <dgm:cxn modelId="{20B71950-3C48-9B47-A6E3-4790A32DD53E}" srcId="{7B3C5F62-3913-A74E-9B8D-601CD365B55E}" destId="{440F78DA-88D9-294C-B06B-D56FB69E038C}" srcOrd="0" destOrd="0" parTransId="{961CC76E-C332-0A42-88A8-17E790951A46}" sibTransId="{686EF5C8-2893-7E4A-9773-D6D66949970B}"/>
    <dgm:cxn modelId="{E9151E59-78F2-EA4C-9CB6-480A9EA4F33A}" type="presOf" srcId="{1B427E11-63B6-7C43-B983-5DA2E2C7CBA4}" destId="{AF482C5A-66CF-8C40-868D-B6068D8E6CBB}" srcOrd="0" destOrd="0" presId="urn:microsoft.com/office/officeart/2005/8/layout/matrix1"/>
    <dgm:cxn modelId="{9132CC5E-904D-2048-A669-D92A3C3C0CF7}" srcId="{D2B8A70A-0E5F-D747-90A4-526C55CB9044}" destId="{41C3C7E1-A37E-DA49-9E41-FFB5A80D12B7}" srcOrd="0" destOrd="0" parTransId="{6EBD26FC-04B5-B64C-881E-F1B44D028364}" sibTransId="{76DC4F1A-0F7F-6543-95C2-F76A18AE7B6B}"/>
    <dgm:cxn modelId="{FC37EC65-8883-1F44-8198-8EFFF3C2F58E}" srcId="{7476F6FB-49CE-594F-8DAB-1FA048DB3650}" destId="{7B3C5F62-3913-A74E-9B8D-601CD365B55E}" srcOrd="3" destOrd="0" parTransId="{4E46D282-96FE-0344-8004-B23153A6DB0E}" sibTransId="{AD20D316-DC89-DB45-8305-A223B4213618}"/>
    <dgm:cxn modelId="{302E9C71-C42A-1C4C-93F4-204558E0C81C}" srcId="{1B427E11-63B6-7C43-B983-5DA2E2C7CBA4}" destId="{DABE7EB2-860E-E440-8B63-C7A257A91922}" srcOrd="1" destOrd="0" parTransId="{52BD04E2-9BBD-654F-B800-230B462BA284}" sibTransId="{B3A738AC-FC76-2442-822D-D888C1065C37}"/>
    <dgm:cxn modelId="{4195DB71-E87C-AE44-9CE6-664DB40B0D8A}" type="presOf" srcId="{44BDD7AD-4B41-D446-904C-B14306531E5D}" destId="{AB11166A-E786-D445-BDD5-05D8B5F55B00}" srcOrd="1" destOrd="2" presId="urn:microsoft.com/office/officeart/2005/8/layout/matrix1"/>
    <dgm:cxn modelId="{82347485-B00A-0C46-AC95-CF7440C2F1E5}" srcId="{4E66E999-76A7-EC41-8054-6601F1ECECF7}" destId="{7476F6FB-49CE-594F-8DAB-1FA048DB3650}" srcOrd="0" destOrd="0" parTransId="{C61CFE5B-B5A5-0844-96A7-5D4BA4D0A9AE}" sibTransId="{00F53D8F-9D23-5749-B67F-6AA1B1DECDD1}"/>
    <dgm:cxn modelId="{B2571D87-932C-B141-B56F-4787ACB8E80D}" type="presOf" srcId="{440F78DA-88D9-294C-B06B-D56FB69E038C}" destId="{AB11166A-E786-D445-BDD5-05D8B5F55B00}" srcOrd="1" destOrd="1" presId="urn:microsoft.com/office/officeart/2005/8/layout/matrix1"/>
    <dgm:cxn modelId="{95D22988-E70F-E04F-85C9-FF204AE770D2}" type="presOf" srcId="{C6BCCE98-D452-E84E-8426-0D1115BFA608}" destId="{EB40D5C9-849A-7E4E-9A52-82A3D6847407}" srcOrd="1" destOrd="2" presId="urn:microsoft.com/office/officeart/2005/8/layout/matrix1"/>
    <dgm:cxn modelId="{CD2D1190-D8DC-494E-B2F0-B588EA770E98}" type="presOf" srcId="{D2B8A70A-0E5F-D747-90A4-526C55CB9044}" destId="{7A953005-B897-B14C-B2B3-89B256CEE8AA}" srcOrd="0" destOrd="0" presId="urn:microsoft.com/office/officeart/2005/8/layout/matrix1"/>
    <dgm:cxn modelId="{469DBE92-1012-F74C-AA11-14ADBF17D652}" type="presOf" srcId="{44BDD7AD-4B41-D446-904C-B14306531E5D}" destId="{14E14F11-04FB-5D44-BF31-BD28E9940EFE}" srcOrd="0" destOrd="2" presId="urn:microsoft.com/office/officeart/2005/8/layout/matrix1"/>
    <dgm:cxn modelId="{00297AA2-99D1-6E47-8447-2D26D8162453}" type="presOf" srcId="{1AD10709-692A-8040-BDE2-021F52B239EB}" destId="{DEEFCD9E-A296-0042-B8F7-150547E66291}" srcOrd="1" destOrd="1" presId="urn:microsoft.com/office/officeart/2005/8/layout/matrix1"/>
    <dgm:cxn modelId="{7EF703A4-136E-A841-B6D8-7A58C6BBF7A4}" type="presOf" srcId="{4E66E999-76A7-EC41-8054-6601F1ECECF7}" destId="{8650A298-EA12-D744-B37A-ED962A27553E}" srcOrd="0" destOrd="0" presId="urn:microsoft.com/office/officeart/2005/8/layout/matrix1"/>
    <dgm:cxn modelId="{C0245EA5-3FB9-3947-99F8-7E5F21566834}" type="presOf" srcId="{440F78DA-88D9-294C-B06B-D56FB69E038C}" destId="{14E14F11-04FB-5D44-BF31-BD28E9940EFE}" srcOrd="0" destOrd="1" presId="urn:microsoft.com/office/officeart/2005/8/layout/matrix1"/>
    <dgm:cxn modelId="{705BDCAF-2181-5A46-99DE-160607345175}" srcId="{7476F6FB-49CE-594F-8DAB-1FA048DB3650}" destId="{1B427E11-63B6-7C43-B983-5DA2E2C7CBA4}" srcOrd="0" destOrd="0" parTransId="{9F155A49-781C-EE42-AAE6-42DD2C0FFBBF}" sibTransId="{F200AB0E-484E-6B42-A1EE-E35499CD08D7}"/>
    <dgm:cxn modelId="{F1A1A1B6-4570-D04B-B4DC-A34ACCD89F1D}" srcId="{1B4D5105-BC79-864F-98DC-66621F563B72}" destId="{C6BCCE98-D452-E84E-8426-0D1115BFA608}" srcOrd="1" destOrd="0" parTransId="{709B9581-63DD-C245-8EA7-AF6CC79F62BC}" sibTransId="{AF67C53C-A410-734A-947A-62D9BA43E1A7}"/>
    <dgm:cxn modelId="{7F65C4B8-A15F-FC4D-A8A1-7648E187D22D}" type="presOf" srcId="{41C3C7E1-A37E-DA49-9E41-FFB5A80D12B7}" destId="{7A953005-B897-B14C-B2B3-89B256CEE8AA}" srcOrd="0" destOrd="1" presId="urn:microsoft.com/office/officeart/2005/8/layout/matrix1"/>
    <dgm:cxn modelId="{DD91CDC8-6BAF-E34B-AA82-510B790838DC}" type="presOf" srcId="{41C3C7E1-A37E-DA49-9E41-FFB5A80D12B7}" destId="{CCE487E2-1455-2448-BDE8-243B227C3C41}" srcOrd="1" destOrd="1" presId="urn:microsoft.com/office/officeart/2005/8/layout/matrix1"/>
    <dgm:cxn modelId="{018573CD-C7B0-EF45-A728-1FF0A37C1CB7}" srcId="{7476F6FB-49CE-594F-8DAB-1FA048DB3650}" destId="{D2B8A70A-0E5F-D747-90A4-526C55CB9044}" srcOrd="2" destOrd="0" parTransId="{0B9AF0AD-DF98-F04E-BC68-6736AE6BCFFB}" sibTransId="{6A6FBDB6-5680-5140-B96C-B08B4AF88D41}"/>
    <dgm:cxn modelId="{8C2C80D2-F399-924C-9D8D-AC6C728D1473}" type="presOf" srcId="{D2B8A70A-0E5F-D747-90A4-526C55CB9044}" destId="{CCE487E2-1455-2448-BDE8-243B227C3C41}" srcOrd="1" destOrd="0" presId="urn:microsoft.com/office/officeart/2005/8/layout/matrix1"/>
    <dgm:cxn modelId="{B587EBD9-AD97-764D-A0A6-D390F9BE2BB7}" type="presOf" srcId="{1B427E11-63B6-7C43-B983-5DA2E2C7CBA4}" destId="{DEEFCD9E-A296-0042-B8F7-150547E66291}" srcOrd="1" destOrd="0" presId="urn:microsoft.com/office/officeart/2005/8/layout/matrix1"/>
    <dgm:cxn modelId="{C4434BDD-A1AE-4142-A804-5DC07E5C504A}" srcId="{1B427E11-63B6-7C43-B983-5DA2E2C7CBA4}" destId="{1AD10709-692A-8040-BDE2-021F52B239EB}" srcOrd="0" destOrd="0" parTransId="{CDF4E4CD-FE78-2846-8D7D-EE9C7139295F}" sibTransId="{FF0DF925-F5EB-FE49-9EB2-676DC35A8371}"/>
    <dgm:cxn modelId="{BD7BBFF0-0B28-9549-8418-0FAAF22BCCA0}" type="presOf" srcId="{1AD10709-692A-8040-BDE2-021F52B239EB}" destId="{AF482C5A-66CF-8C40-868D-B6068D8E6CBB}" srcOrd="0" destOrd="1" presId="urn:microsoft.com/office/officeart/2005/8/layout/matrix1"/>
    <dgm:cxn modelId="{73F336F7-DD19-ED4E-A8C9-8DD81086290A}" type="presOf" srcId="{C6BCCE98-D452-E84E-8426-0D1115BFA608}" destId="{E50DC8D8-07C2-C34B-8579-1E20BD1464FE}" srcOrd="0" destOrd="2" presId="urn:microsoft.com/office/officeart/2005/8/layout/matrix1"/>
    <dgm:cxn modelId="{680DE3FB-CD36-344A-B458-548DA59E6A62}" srcId="{7476F6FB-49CE-594F-8DAB-1FA048DB3650}" destId="{1B4D5105-BC79-864F-98DC-66621F563B72}" srcOrd="1" destOrd="0" parTransId="{DA61F43E-0A05-2D41-A195-4660C2627E88}" sibTransId="{32DE372E-5404-B94F-B4CD-0D3ABD5206AC}"/>
    <dgm:cxn modelId="{65467EDF-EBAD-8643-ADA5-186CABC10442}" type="presParOf" srcId="{8650A298-EA12-D744-B37A-ED962A27553E}" destId="{9C73576D-3187-5D4E-B687-96A2FA2382EF}" srcOrd="0" destOrd="0" presId="urn:microsoft.com/office/officeart/2005/8/layout/matrix1"/>
    <dgm:cxn modelId="{ECC21321-123C-7B45-8496-2E3256678E5E}" type="presParOf" srcId="{9C73576D-3187-5D4E-B687-96A2FA2382EF}" destId="{AF482C5A-66CF-8C40-868D-B6068D8E6CBB}" srcOrd="0" destOrd="0" presId="urn:microsoft.com/office/officeart/2005/8/layout/matrix1"/>
    <dgm:cxn modelId="{14E4E140-4C74-EF42-AE4C-CBECF7F58684}" type="presParOf" srcId="{9C73576D-3187-5D4E-B687-96A2FA2382EF}" destId="{DEEFCD9E-A296-0042-B8F7-150547E66291}" srcOrd="1" destOrd="0" presId="urn:microsoft.com/office/officeart/2005/8/layout/matrix1"/>
    <dgm:cxn modelId="{8A2BAF3B-F584-FA49-9C35-688E023B0BE7}" type="presParOf" srcId="{9C73576D-3187-5D4E-B687-96A2FA2382EF}" destId="{E50DC8D8-07C2-C34B-8579-1E20BD1464FE}" srcOrd="2" destOrd="0" presId="urn:microsoft.com/office/officeart/2005/8/layout/matrix1"/>
    <dgm:cxn modelId="{478B8DBD-108C-FB45-8ACF-23F3A6B60F4F}" type="presParOf" srcId="{9C73576D-3187-5D4E-B687-96A2FA2382EF}" destId="{EB40D5C9-849A-7E4E-9A52-82A3D6847407}" srcOrd="3" destOrd="0" presId="urn:microsoft.com/office/officeart/2005/8/layout/matrix1"/>
    <dgm:cxn modelId="{12C180FF-4D47-9548-95D0-A096E1E45CB2}" type="presParOf" srcId="{9C73576D-3187-5D4E-B687-96A2FA2382EF}" destId="{7A953005-B897-B14C-B2B3-89B256CEE8AA}" srcOrd="4" destOrd="0" presId="urn:microsoft.com/office/officeart/2005/8/layout/matrix1"/>
    <dgm:cxn modelId="{ADDEEB5D-1DFE-4C46-92CA-F0BE2101A45B}" type="presParOf" srcId="{9C73576D-3187-5D4E-B687-96A2FA2382EF}" destId="{CCE487E2-1455-2448-BDE8-243B227C3C41}" srcOrd="5" destOrd="0" presId="urn:microsoft.com/office/officeart/2005/8/layout/matrix1"/>
    <dgm:cxn modelId="{44833500-5AF0-B145-8498-22044421CE94}" type="presParOf" srcId="{9C73576D-3187-5D4E-B687-96A2FA2382EF}" destId="{14E14F11-04FB-5D44-BF31-BD28E9940EFE}" srcOrd="6" destOrd="0" presId="urn:microsoft.com/office/officeart/2005/8/layout/matrix1"/>
    <dgm:cxn modelId="{D35313CA-F789-504F-9636-A7F67598F866}" type="presParOf" srcId="{9C73576D-3187-5D4E-B687-96A2FA2382EF}" destId="{AB11166A-E786-D445-BDD5-05D8B5F55B00}" srcOrd="7" destOrd="0" presId="urn:microsoft.com/office/officeart/2005/8/layout/matrix1"/>
    <dgm:cxn modelId="{EA23BD17-3702-7F40-9691-CFC1B97F05C2}" type="presParOf" srcId="{8650A298-EA12-D744-B37A-ED962A27553E}" destId="{EA1D250A-CD0D-0F41-AC48-F2A3325D021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5F4274-6B01-9E43-9F37-34578CE3AE6E}" type="doc">
      <dgm:prSet loTypeId="urn:microsoft.com/office/officeart/2008/layout/Hexagon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E307995-C15C-FC48-AC6E-FE476B098CC6}">
      <dgm:prSet phldrT="[Text]"/>
      <dgm:spPr/>
      <dgm:t>
        <a:bodyPr/>
        <a:lstStyle/>
        <a:p>
          <a:r>
            <a:rPr lang="en-GB" dirty="0"/>
            <a:t>Criticality-based adversarial perturbation model effective</a:t>
          </a:r>
        </a:p>
      </dgm:t>
    </dgm:pt>
    <dgm:pt modelId="{21D1BA17-624C-5A49-A757-FF09ED375AF3}" type="parTrans" cxnId="{6FD6A6CA-EC01-4643-A085-A80F65742294}">
      <dgm:prSet/>
      <dgm:spPr/>
      <dgm:t>
        <a:bodyPr/>
        <a:lstStyle/>
        <a:p>
          <a:endParaRPr lang="en-GB"/>
        </a:p>
      </dgm:t>
    </dgm:pt>
    <dgm:pt modelId="{E838FF1D-027B-684B-8BCB-00A4C1402137}" type="sibTrans" cxnId="{6FD6A6CA-EC01-4643-A085-A80F6574229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Medical corridor blurred"/>
        </a:ext>
      </dgm:extLst>
    </dgm:pt>
    <dgm:pt modelId="{BA386F38-E01D-A541-BB99-C05AAE02C524}">
      <dgm:prSet phldrT="[Text]"/>
      <dgm:spPr/>
      <dgm:t>
        <a:bodyPr/>
        <a:lstStyle/>
        <a:p>
          <a:r>
            <a:rPr lang="en-GB" dirty="0"/>
            <a:t>Small size of perturbation</a:t>
          </a:r>
        </a:p>
      </dgm:t>
    </dgm:pt>
    <dgm:pt modelId="{2FA461EB-6EC7-BB40-95FB-BCFE7E06E770}" type="parTrans" cxnId="{34A2C011-D43C-B548-BB3F-670F193A3E4A}">
      <dgm:prSet/>
      <dgm:spPr/>
      <dgm:t>
        <a:bodyPr/>
        <a:lstStyle/>
        <a:p>
          <a:endParaRPr lang="en-GB"/>
        </a:p>
      </dgm:t>
    </dgm:pt>
    <dgm:pt modelId="{C156C647-239C-AE41-B8F4-ACE7EAD09F4A}" type="sibTrans" cxnId="{34A2C011-D43C-B548-BB3F-670F193A3E4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Spotlight on red theatre curtain"/>
        </a:ext>
      </dgm:extLst>
    </dgm:pt>
    <dgm:pt modelId="{E05B1AD4-1AA2-7E4B-A73E-F9C53842AC5B}">
      <dgm:prSet phldrT="[Text]"/>
      <dgm:spPr/>
      <dgm:t>
        <a:bodyPr/>
        <a:lstStyle/>
        <a:p>
          <a:r>
            <a:rPr lang="en-GB" dirty="0"/>
            <a:t>Attacker-Preference Value</a:t>
          </a:r>
        </a:p>
      </dgm:t>
    </dgm:pt>
    <dgm:pt modelId="{2988993A-F44E-814E-BC33-81EC0D990FD8}" type="parTrans" cxnId="{44C6B92E-9343-7F4E-8A32-CEE0C8583356}">
      <dgm:prSet/>
      <dgm:spPr/>
      <dgm:t>
        <a:bodyPr/>
        <a:lstStyle/>
        <a:p>
          <a:endParaRPr lang="en-GB"/>
        </a:p>
      </dgm:t>
    </dgm:pt>
    <dgm:pt modelId="{18220127-F79B-544C-B58E-596822EAFE85}" type="sibTrans" cxnId="{44C6B92E-9343-7F4E-8A32-CEE0C858335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Shark warning flag"/>
        </a:ext>
      </dgm:extLst>
    </dgm:pt>
    <dgm:pt modelId="{A1B282A0-125E-B744-84D3-451802402FA1}">
      <dgm:prSet phldrT="[Text]"/>
      <dgm:spPr/>
      <dgm:t>
        <a:bodyPr/>
        <a:lstStyle/>
        <a:p>
          <a:r>
            <a:rPr lang="en-GB" dirty="0"/>
            <a:t>Overall Performance and Operational Vulnerability</a:t>
          </a:r>
        </a:p>
      </dgm:t>
    </dgm:pt>
    <dgm:pt modelId="{10298C8A-F825-A147-8AE6-9438601576AA}" type="parTrans" cxnId="{CFBC818A-51EB-6640-866A-B099A782D88F}">
      <dgm:prSet/>
      <dgm:spPr/>
      <dgm:t>
        <a:bodyPr/>
        <a:lstStyle/>
        <a:p>
          <a:endParaRPr lang="en-GB"/>
        </a:p>
      </dgm:t>
    </dgm:pt>
    <dgm:pt modelId="{77B70C11-A5EC-F246-8EB6-BE625E90665D}" type="sibTrans" cxnId="{CFBC818A-51EB-6640-866A-B099A782D88F}">
      <dgm:prSet/>
      <dgm:spPr>
        <a:blipFill>
          <a:blip xmlns:r="http://schemas.openxmlformats.org/officeDocument/2006/relationships" r:embed="rId4"/>
          <a:srcRect/>
          <a:stretch>
            <a:fillRect l="-14000" r="-14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Pie chart and pencil percentage sign"/>
        </a:ext>
      </dgm:extLst>
    </dgm:pt>
    <dgm:pt modelId="{AEF6B248-15C8-ED4A-AE14-7C9E9A7F91B2}">
      <dgm:prSet/>
      <dgm:spPr/>
      <dgm:t>
        <a:bodyPr/>
        <a:lstStyle/>
        <a:p>
          <a:r>
            <a:rPr lang="en-GB" dirty="0"/>
            <a:t>Demonstrated through Simulations</a:t>
          </a:r>
        </a:p>
      </dgm:t>
    </dgm:pt>
    <dgm:pt modelId="{663E3C2A-0F9E-3848-B15C-659FC7ED8103}" type="parTrans" cxnId="{7BD32B3D-088A-4A4A-9E22-A261807B7A23}">
      <dgm:prSet/>
      <dgm:spPr/>
      <dgm:t>
        <a:bodyPr/>
        <a:lstStyle/>
        <a:p>
          <a:endParaRPr lang="en-GB"/>
        </a:p>
      </dgm:t>
    </dgm:pt>
    <dgm:pt modelId="{45668D05-E39C-1045-B7B0-FF5DA32AEBBF}" type="sibTrans" cxnId="{7BD32B3D-088A-4A4A-9E22-A261807B7A23}">
      <dgm:prSet/>
      <dgm:spPr>
        <a:blipFill>
          <a:blip xmlns:r="http://schemas.openxmlformats.org/officeDocument/2006/relationships" r:embed="rId5"/>
          <a:srcRect/>
          <a:stretch>
            <a:fillRect l="-14000" r="-14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Green colour on the traffic light"/>
        </a:ext>
      </dgm:extLst>
    </dgm:pt>
    <dgm:pt modelId="{1A7117E8-80FE-C646-85A1-A548CF22E291}">
      <dgm:prSet/>
      <dgm:spPr/>
      <dgm:t>
        <a:bodyPr/>
        <a:lstStyle/>
        <a:p>
          <a:r>
            <a:rPr lang="en-GB" dirty="0"/>
            <a:t>p-function value - effective indicator</a:t>
          </a:r>
        </a:p>
      </dgm:t>
    </dgm:pt>
    <dgm:pt modelId="{4EF48E3A-6604-7D4F-832B-D6EDB6731117}" type="parTrans" cxnId="{B616535D-69FD-8A48-96C6-9226B30F2671}">
      <dgm:prSet/>
      <dgm:spPr/>
      <dgm:t>
        <a:bodyPr/>
        <a:lstStyle/>
        <a:p>
          <a:endParaRPr lang="en-GB"/>
        </a:p>
      </dgm:t>
    </dgm:pt>
    <dgm:pt modelId="{EA7979D3-8128-154C-A244-A60CFF2276EE}" type="sibTrans" cxnId="{B616535D-69FD-8A48-96C6-9226B30F2671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Hashtag notification"/>
        </a:ext>
      </dgm:extLst>
    </dgm:pt>
    <dgm:pt modelId="{EAB2A3C5-85AC-8642-8343-E25554962383}" type="pres">
      <dgm:prSet presAssocID="{C95F4274-6B01-9E43-9F37-34578CE3AE6E}" presName="Name0" presStyleCnt="0">
        <dgm:presLayoutVars>
          <dgm:chMax val="21"/>
          <dgm:chPref val="21"/>
        </dgm:presLayoutVars>
      </dgm:prSet>
      <dgm:spPr/>
    </dgm:pt>
    <dgm:pt modelId="{F1A674B9-2CF0-6144-82B2-44CA11EDA327}" type="pres">
      <dgm:prSet presAssocID="{3E307995-C15C-FC48-AC6E-FE476B098CC6}" presName="text1" presStyleCnt="0"/>
      <dgm:spPr/>
    </dgm:pt>
    <dgm:pt modelId="{512F78F2-3D1C-4845-8E09-5F1A858F2952}" type="pres">
      <dgm:prSet presAssocID="{3E307995-C15C-FC48-AC6E-FE476B098CC6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26229014-85AE-414D-A876-CAF993722BB7}" type="pres">
      <dgm:prSet presAssocID="{3E307995-C15C-FC48-AC6E-FE476B098CC6}" presName="textaccent1" presStyleCnt="0"/>
      <dgm:spPr/>
    </dgm:pt>
    <dgm:pt modelId="{2589313B-8CBF-1E47-B30E-2A5A22F8CDED}" type="pres">
      <dgm:prSet presAssocID="{3E307995-C15C-FC48-AC6E-FE476B098CC6}" presName="accentRepeatNode" presStyleLbl="solidAlignAcc1" presStyleIdx="0" presStyleCnt="12"/>
      <dgm:spPr/>
    </dgm:pt>
    <dgm:pt modelId="{9A41BF18-0A48-9348-86F7-89D63AE1257C}" type="pres">
      <dgm:prSet presAssocID="{E838FF1D-027B-684B-8BCB-00A4C1402137}" presName="image1" presStyleCnt="0"/>
      <dgm:spPr/>
    </dgm:pt>
    <dgm:pt modelId="{6B753479-865A-8D4E-92C5-A1BC2246D71F}" type="pres">
      <dgm:prSet presAssocID="{E838FF1D-027B-684B-8BCB-00A4C1402137}" presName="imageRepeatNode" presStyleLbl="alignAcc1" presStyleIdx="0" presStyleCnt="6"/>
      <dgm:spPr/>
    </dgm:pt>
    <dgm:pt modelId="{304A75BF-586F-A540-8915-A7F878D4FACA}" type="pres">
      <dgm:prSet presAssocID="{E838FF1D-027B-684B-8BCB-00A4C1402137}" presName="imageaccent1" presStyleCnt="0"/>
      <dgm:spPr/>
    </dgm:pt>
    <dgm:pt modelId="{E94091FF-45A8-654C-BBA0-000F8E93CA0E}" type="pres">
      <dgm:prSet presAssocID="{E838FF1D-027B-684B-8BCB-00A4C1402137}" presName="accentRepeatNode" presStyleLbl="solidAlignAcc1" presStyleIdx="1" presStyleCnt="12"/>
      <dgm:spPr/>
    </dgm:pt>
    <dgm:pt modelId="{80CE93F1-B495-E245-A629-B724170F4315}" type="pres">
      <dgm:prSet presAssocID="{BA386F38-E01D-A541-BB99-C05AAE02C524}" presName="text2" presStyleCnt="0"/>
      <dgm:spPr/>
    </dgm:pt>
    <dgm:pt modelId="{08397D27-BC2E-F84F-871C-CAEEA257652C}" type="pres">
      <dgm:prSet presAssocID="{BA386F38-E01D-A541-BB99-C05AAE02C524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43D1602A-C956-2242-8F3D-B47925DBD40E}" type="pres">
      <dgm:prSet presAssocID="{BA386F38-E01D-A541-BB99-C05AAE02C524}" presName="textaccent2" presStyleCnt="0"/>
      <dgm:spPr/>
    </dgm:pt>
    <dgm:pt modelId="{21DF7F00-30BF-9C4C-AFB3-77C6A7C4E50E}" type="pres">
      <dgm:prSet presAssocID="{BA386F38-E01D-A541-BB99-C05AAE02C524}" presName="accentRepeatNode" presStyleLbl="solidAlignAcc1" presStyleIdx="2" presStyleCnt="12"/>
      <dgm:spPr/>
    </dgm:pt>
    <dgm:pt modelId="{D6CD05C6-D671-C14D-946C-25FB55E5352B}" type="pres">
      <dgm:prSet presAssocID="{C156C647-239C-AE41-B8F4-ACE7EAD09F4A}" presName="image2" presStyleCnt="0"/>
      <dgm:spPr/>
    </dgm:pt>
    <dgm:pt modelId="{8DF58B85-0877-FE40-AD95-0AE369590E80}" type="pres">
      <dgm:prSet presAssocID="{C156C647-239C-AE41-B8F4-ACE7EAD09F4A}" presName="imageRepeatNode" presStyleLbl="alignAcc1" presStyleIdx="1" presStyleCnt="6"/>
      <dgm:spPr/>
    </dgm:pt>
    <dgm:pt modelId="{3920C5BF-7A5F-B64A-852F-69826BA57449}" type="pres">
      <dgm:prSet presAssocID="{C156C647-239C-AE41-B8F4-ACE7EAD09F4A}" presName="imageaccent2" presStyleCnt="0"/>
      <dgm:spPr/>
    </dgm:pt>
    <dgm:pt modelId="{CA95DEDA-5ADB-6D47-9A3C-953855512EC8}" type="pres">
      <dgm:prSet presAssocID="{C156C647-239C-AE41-B8F4-ACE7EAD09F4A}" presName="accentRepeatNode" presStyleLbl="solidAlignAcc1" presStyleIdx="3" presStyleCnt="12"/>
      <dgm:spPr/>
    </dgm:pt>
    <dgm:pt modelId="{EA961FDF-A095-D745-ACBB-50A022A55F93}" type="pres">
      <dgm:prSet presAssocID="{E05B1AD4-1AA2-7E4B-A73E-F9C53842AC5B}" presName="text3" presStyleCnt="0"/>
      <dgm:spPr/>
    </dgm:pt>
    <dgm:pt modelId="{8643C692-E554-4545-8874-9626F52A1366}" type="pres">
      <dgm:prSet presAssocID="{E05B1AD4-1AA2-7E4B-A73E-F9C53842AC5B}" presName="textRepeatNode" presStyleLbl="alignNode1" presStyleIdx="2" presStyleCnt="6" custLinFactNeighborX="193" custLinFactNeighborY="-24384">
        <dgm:presLayoutVars>
          <dgm:chMax val="0"/>
          <dgm:chPref val="0"/>
          <dgm:bulletEnabled val="1"/>
        </dgm:presLayoutVars>
      </dgm:prSet>
      <dgm:spPr/>
    </dgm:pt>
    <dgm:pt modelId="{5F8BD6DB-A5A1-1446-834C-C99F3C6E1D7B}" type="pres">
      <dgm:prSet presAssocID="{E05B1AD4-1AA2-7E4B-A73E-F9C53842AC5B}" presName="textaccent3" presStyleCnt="0"/>
      <dgm:spPr/>
    </dgm:pt>
    <dgm:pt modelId="{88696FC4-E432-0749-A309-2367022C6D2E}" type="pres">
      <dgm:prSet presAssocID="{E05B1AD4-1AA2-7E4B-A73E-F9C53842AC5B}" presName="accentRepeatNode" presStyleLbl="solidAlignAcc1" presStyleIdx="4" presStyleCnt="12"/>
      <dgm:spPr/>
    </dgm:pt>
    <dgm:pt modelId="{C7F41A87-096E-7F48-943E-A6531C4B28B6}" type="pres">
      <dgm:prSet presAssocID="{18220127-F79B-544C-B58E-596822EAFE85}" presName="image3" presStyleCnt="0"/>
      <dgm:spPr/>
    </dgm:pt>
    <dgm:pt modelId="{A547CEDE-FBFE-E747-8514-F13C9ABC96D2}" type="pres">
      <dgm:prSet presAssocID="{18220127-F79B-544C-B58E-596822EAFE85}" presName="imageRepeatNode" presStyleLbl="alignAcc1" presStyleIdx="2" presStyleCnt="6"/>
      <dgm:spPr/>
    </dgm:pt>
    <dgm:pt modelId="{2CAC52B9-1C2C-6F4C-B375-294EA7BC2E8C}" type="pres">
      <dgm:prSet presAssocID="{18220127-F79B-544C-B58E-596822EAFE85}" presName="imageaccent3" presStyleCnt="0"/>
      <dgm:spPr/>
    </dgm:pt>
    <dgm:pt modelId="{EBD91546-062D-C240-A0F5-001C755EDA7A}" type="pres">
      <dgm:prSet presAssocID="{18220127-F79B-544C-B58E-596822EAFE85}" presName="accentRepeatNode" presStyleLbl="solidAlignAcc1" presStyleIdx="5" presStyleCnt="12"/>
      <dgm:spPr/>
    </dgm:pt>
    <dgm:pt modelId="{34140C23-CEF6-D847-98A2-9602548485F6}" type="pres">
      <dgm:prSet presAssocID="{A1B282A0-125E-B744-84D3-451802402FA1}" presName="text4" presStyleCnt="0"/>
      <dgm:spPr/>
    </dgm:pt>
    <dgm:pt modelId="{4165ECE0-06E6-D94F-91BE-720F4FC3BAF0}" type="pres">
      <dgm:prSet presAssocID="{A1B282A0-125E-B744-84D3-451802402FA1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D563847D-33BD-B54E-AD34-28C7160AAD1C}" type="pres">
      <dgm:prSet presAssocID="{A1B282A0-125E-B744-84D3-451802402FA1}" presName="textaccent4" presStyleCnt="0"/>
      <dgm:spPr/>
    </dgm:pt>
    <dgm:pt modelId="{CC26209F-1EE0-3A4D-9339-998DDF0DB4DE}" type="pres">
      <dgm:prSet presAssocID="{A1B282A0-125E-B744-84D3-451802402FA1}" presName="accentRepeatNode" presStyleLbl="solidAlignAcc1" presStyleIdx="6" presStyleCnt="12"/>
      <dgm:spPr/>
    </dgm:pt>
    <dgm:pt modelId="{584CA93E-11AF-064E-9177-7051200BFBBD}" type="pres">
      <dgm:prSet presAssocID="{77B70C11-A5EC-F246-8EB6-BE625E90665D}" presName="image4" presStyleCnt="0"/>
      <dgm:spPr/>
    </dgm:pt>
    <dgm:pt modelId="{306A0279-08E6-3A46-8B8B-85C768A2711D}" type="pres">
      <dgm:prSet presAssocID="{77B70C11-A5EC-F246-8EB6-BE625E90665D}" presName="imageRepeatNode" presStyleLbl="alignAcc1" presStyleIdx="3" presStyleCnt="6"/>
      <dgm:spPr/>
    </dgm:pt>
    <dgm:pt modelId="{31EBBEAD-B30C-1A40-9B07-E26076F8289F}" type="pres">
      <dgm:prSet presAssocID="{77B70C11-A5EC-F246-8EB6-BE625E90665D}" presName="imageaccent4" presStyleCnt="0"/>
      <dgm:spPr/>
    </dgm:pt>
    <dgm:pt modelId="{A3267249-3709-5D4F-81AA-0FC6CE1B2D6D}" type="pres">
      <dgm:prSet presAssocID="{77B70C11-A5EC-F246-8EB6-BE625E90665D}" presName="accentRepeatNode" presStyleLbl="solidAlignAcc1" presStyleIdx="7" presStyleCnt="12"/>
      <dgm:spPr/>
    </dgm:pt>
    <dgm:pt modelId="{4D69C724-CA33-CD49-8ACD-11D283929AE5}" type="pres">
      <dgm:prSet presAssocID="{AEF6B248-15C8-ED4A-AE14-7C9E9A7F91B2}" presName="text5" presStyleCnt="0"/>
      <dgm:spPr/>
    </dgm:pt>
    <dgm:pt modelId="{45675888-C922-D448-8EAC-6C87C2F31296}" type="pres">
      <dgm:prSet presAssocID="{AEF6B248-15C8-ED4A-AE14-7C9E9A7F91B2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56AF7257-5611-A343-8128-DC0A17038313}" type="pres">
      <dgm:prSet presAssocID="{AEF6B248-15C8-ED4A-AE14-7C9E9A7F91B2}" presName="textaccent5" presStyleCnt="0"/>
      <dgm:spPr/>
    </dgm:pt>
    <dgm:pt modelId="{7A0A3332-05FA-EF4E-9DA3-BC89332B11F3}" type="pres">
      <dgm:prSet presAssocID="{AEF6B248-15C8-ED4A-AE14-7C9E9A7F91B2}" presName="accentRepeatNode" presStyleLbl="solidAlignAcc1" presStyleIdx="8" presStyleCnt="12"/>
      <dgm:spPr/>
    </dgm:pt>
    <dgm:pt modelId="{BDA6B0CC-9071-DF4C-BA4A-9A07E119DF7F}" type="pres">
      <dgm:prSet presAssocID="{45668D05-E39C-1045-B7B0-FF5DA32AEBBF}" presName="image5" presStyleCnt="0"/>
      <dgm:spPr/>
    </dgm:pt>
    <dgm:pt modelId="{A7442793-36FD-074D-8567-F31253ACB311}" type="pres">
      <dgm:prSet presAssocID="{45668D05-E39C-1045-B7B0-FF5DA32AEBBF}" presName="imageRepeatNode" presStyleLbl="alignAcc1" presStyleIdx="4" presStyleCnt="6"/>
      <dgm:spPr/>
    </dgm:pt>
    <dgm:pt modelId="{8E508C4A-1C92-B245-B4C2-137981AC977F}" type="pres">
      <dgm:prSet presAssocID="{45668D05-E39C-1045-B7B0-FF5DA32AEBBF}" presName="imageaccent5" presStyleCnt="0"/>
      <dgm:spPr/>
    </dgm:pt>
    <dgm:pt modelId="{B8936903-7D0A-E944-8C81-AE682E49ED9C}" type="pres">
      <dgm:prSet presAssocID="{45668D05-E39C-1045-B7B0-FF5DA32AEBBF}" presName="accentRepeatNode" presStyleLbl="solidAlignAcc1" presStyleIdx="9" presStyleCnt="12"/>
      <dgm:spPr/>
    </dgm:pt>
    <dgm:pt modelId="{9771DD18-5478-FF49-A52B-675AE7840825}" type="pres">
      <dgm:prSet presAssocID="{1A7117E8-80FE-C646-85A1-A548CF22E291}" presName="text6" presStyleCnt="0"/>
      <dgm:spPr/>
    </dgm:pt>
    <dgm:pt modelId="{BD184479-314A-E54D-91D8-49C2C6B1874B}" type="pres">
      <dgm:prSet presAssocID="{1A7117E8-80FE-C646-85A1-A548CF22E291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9890E05E-FA70-5448-A060-5717EFF1139F}" type="pres">
      <dgm:prSet presAssocID="{1A7117E8-80FE-C646-85A1-A548CF22E291}" presName="textaccent6" presStyleCnt="0"/>
      <dgm:spPr/>
    </dgm:pt>
    <dgm:pt modelId="{F7E20CE2-6046-404A-8887-E4F368F455B8}" type="pres">
      <dgm:prSet presAssocID="{1A7117E8-80FE-C646-85A1-A548CF22E291}" presName="accentRepeatNode" presStyleLbl="solidAlignAcc1" presStyleIdx="10" presStyleCnt="12"/>
      <dgm:spPr/>
    </dgm:pt>
    <dgm:pt modelId="{3F54A87B-EF50-9042-8E5E-CC8A658951F2}" type="pres">
      <dgm:prSet presAssocID="{EA7979D3-8128-154C-A244-A60CFF2276EE}" presName="image6" presStyleCnt="0"/>
      <dgm:spPr/>
    </dgm:pt>
    <dgm:pt modelId="{2C275185-9AD8-4D4E-8C1E-964C4011B390}" type="pres">
      <dgm:prSet presAssocID="{EA7979D3-8128-154C-A244-A60CFF2276EE}" presName="imageRepeatNode" presStyleLbl="alignAcc1" presStyleIdx="5" presStyleCnt="6"/>
      <dgm:spPr/>
    </dgm:pt>
    <dgm:pt modelId="{2675C6CB-0259-2149-A9E1-8B1FE4DFCFE8}" type="pres">
      <dgm:prSet presAssocID="{EA7979D3-8128-154C-A244-A60CFF2276EE}" presName="imageaccent6" presStyleCnt="0"/>
      <dgm:spPr/>
    </dgm:pt>
    <dgm:pt modelId="{7A2A4FD7-587E-844A-99A8-B878CAD50139}" type="pres">
      <dgm:prSet presAssocID="{EA7979D3-8128-154C-A244-A60CFF2276EE}" presName="accentRepeatNode" presStyleLbl="solidAlignAcc1" presStyleIdx="11" presStyleCnt="12"/>
      <dgm:spPr/>
    </dgm:pt>
  </dgm:ptLst>
  <dgm:cxnLst>
    <dgm:cxn modelId="{6A398E07-F4C1-0544-B12E-D11FFF32AA0C}" type="presOf" srcId="{AEF6B248-15C8-ED4A-AE14-7C9E9A7F91B2}" destId="{45675888-C922-D448-8EAC-6C87C2F31296}" srcOrd="0" destOrd="0" presId="urn:microsoft.com/office/officeart/2008/layout/HexagonCluster"/>
    <dgm:cxn modelId="{34A2C011-D43C-B548-BB3F-670F193A3E4A}" srcId="{C95F4274-6B01-9E43-9F37-34578CE3AE6E}" destId="{BA386F38-E01D-A541-BB99-C05AAE02C524}" srcOrd="1" destOrd="0" parTransId="{2FA461EB-6EC7-BB40-95FB-BCFE7E06E770}" sibTransId="{C156C647-239C-AE41-B8F4-ACE7EAD09F4A}"/>
    <dgm:cxn modelId="{6CEA4613-00AD-7745-BB22-735A3DFAB9CF}" type="presOf" srcId="{E05B1AD4-1AA2-7E4B-A73E-F9C53842AC5B}" destId="{8643C692-E554-4545-8874-9626F52A1366}" srcOrd="0" destOrd="0" presId="urn:microsoft.com/office/officeart/2008/layout/HexagonCluster"/>
    <dgm:cxn modelId="{112E661F-F4BE-5A41-9A52-95395BB39D0B}" type="presOf" srcId="{BA386F38-E01D-A541-BB99-C05AAE02C524}" destId="{08397D27-BC2E-F84F-871C-CAEEA257652C}" srcOrd="0" destOrd="0" presId="urn:microsoft.com/office/officeart/2008/layout/HexagonCluster"/>
    <dgm:cxn modelId="{44C6B92E-9343-7F4E-8A32-CEE0C8583356}" srcId="{C95F4274-6B01-9E43-9F37-34578CE3AE6E}" destId="{E05B1AD4-1AA2-7E4B-A73E-F9C53842AC5B}" srcOrd="2" destOrd="0" parTransId="{2988993A-F44E-814E-BC33-81EC0D990FD8}" sibTransId="{18220127-F79B-544C-B58E-596822EAFE85}"/>
    <dgm:cxn modelId="{7D3E5F30-2B71-2F46-9DCA-80209F0D664D}" type="presOf" srcId="{45668D05-E39C-1045-B7B0-FF5DA32AEBBF}" destId="{A7442793-36FD-074D-8567-F31253ACB311}" srcOrd="0" destOrd="0" presId="urn:microsoft.com/office/officeart/2008/layout/HexagonCluster"/>
    <dgm:cxn modelId="{7BD32B3D-088A-4A4A-9E22-A261807B7A23}" srcId="{C95F4274-6B01-9E43-9F37-34578CE3AE6E}" destId="{AEF6B248-15C8-ED4A-AE14-7C9E9A7F91B2}" srcOrd="4" destOrd="0" parTransId="{663E3C2A-0F9E-3848-B15C-659FC7ED8103}" sibTransId="{45668D05-E39C-1045-B7B0-FF5DA32AEBBF}"/>
    <dgm:cxn modelId="{B616535D-69FD-8A48-96C6-9226B30F2671}" srcId="{C95F4274-6B01-9E43-9F37-34578CE3AE6E}" destId="{1A7117E8-80FE-C646-85A1-A548CF22E291}" srcOrd="5" destOrd="0" parTransId="{4EF48E3A-6604-7D4F-832B-D6EDB6731117}" sibTransId="{EA7979D3-8128-154C-A244-A60CFF2276EE}"/>
    <dgm:cxn modelId="{8D681E65-4348-7D4B-A78F-3368B800E65B}" type="presOf" srcId="{A1B282A0-125E-B744-84D3-451802402FA1}" destId="{4165ECE0-06E6-D94F-91BE-720F4FC3BAF0}" srcOrd="0" destOrd="0" presId="urn:microsoft.com/office/officeart/2008/layout/HexagonCluster"/>
    <dgm:cxn modelId="{56B1FF87-402A-D241-8CC8-94CC6F43D10E}" type="presOf" srcId="{77B70C11-A5EC-F246-8EB6-BE625E90665D}" destId="{306A0279-08E6-3A46-8B8B-85C768A2711D}" srcOrd="0" destOrd="0" presId="urn:microsoft.com/office/officeart/2008/layout/HexagonCluster"/>
    <dgm:cxn modelId="{CFBC818A-51EB-6640-866A-B099A782D88F}" srcId="{C95F4274-6B01-9E43-9F37-34578CE3AE6E}" destId="{A1B282A0-125E-B744-84D3-451802402FA1}" srcOrd="3" destOrd="0" parTransId="{10298C8A-F825-A147-8AE6-9438601576AA}" sibTransId="{77B70C11-A5EC-F246-8EB6-BE625E90665D}"/>
    <dgm:cxn modelId="{F9545090-E1A2-584F-9327-7D97911AAEA6}" type="presOf" srcId="{C156C647-239C-AE41-B8F4-ACE7EAD09F4A}" destId="{8DF58B85-0877-FE40-AD95-0AE369590E80}" srcOrd="0" destOrd="0" presId="urn:microsoft.com/office/officeart/2008/layout/HexagonCluster"/>
    <dgm:cxn modelId="{B8B6D9AB-D1C7-8C45-8148-EC0ED10E3683}" type="presOf" srcId="{18220127-F79B-544C-B58E-596822EAFE85}" destId="{A547CEDE-FBFE-E747-8514-F13C9ABC96D2}" srcOrd="0" destOrd="0" presId="urn:microsoft.com/office/officeart/2008/layout/HexagonCluster"/>
    <dgm:cxn modelId="{E0E91EB4-FC11-234D-9EC9-9F73B7B5647B}" type="presOf" srcId="{C95F4274-6B01-9E43-9F37-34578CE3AE6E}" destId="{EAB2A3C5-85AC-8642-8343-E25554962383}" srcOrd="0" destOrd="0" presId="urn:microsoft.com/office/officeart/2008/layout/HexagonCluster"/>
    <dgm:cxn modelId="{C64F58C8-BC06-2C4C-973A-9C494B374093}" type="presOf" srcId="{1A7117E8-80FE-C646-85A1-A548CF22E291}" destId="{BD184479-314A-E54D-91D8-49C2C6B1874B}" srcOrd="0" destOrd="0" presId="urn:microsoft.com/office/officeart/2008/layout/HexagonCluster"/>
    <dgm:cxn modelId="{6FD6A6CA-EC01-4643-A085-A80F65742294}" srcId="{C95F4274-6B01-9E43-9F37-34578CE3AE6E}" destId="{3E307995-C15C-FC48-AC6E-FE476B098CC6}" srcOrd="0" destOrd="0" parTransId="{21D1BA17-624C-5A49-A757-FF09ED375AF3}" sibTransId="{E838FF1D-027B-684B-8BCB-00A4C1402137}"/>
    <dgm:cxn modelId="{186BCFD9-12B4-B84A-B97B-918EFCF088EB}" type="presOf" srcId="{EA7979D3-8128-154C-A244-A60CFF2276EE}" destId="{2C275185-9AD8-4D4E-8C1E-964C4011B390}" srcOrd="0" destOrd="0" presId="urn:microsoft.com/office/officeart/2008/layout/HexagonCluster"/>
    <dgm:cxn modelId="{417E51DC-3852-E24A-A732-BDDF6253F850}" type="presOf" srcId="{3E307995-C15C-FC48-AC6E-FE476B098CC6}" destId="{512F78F2-3D1C-4845-8E09-5F1A858F2952}" srcOrd="0" destOrd="0" presId="urn:microsoft.com/office/officeart/2008/layout/HexagonCluster"/>
    <dgm:cxn modelId="{EFC87EEC-1507-CD4D-A483-43058534D205}" type="presOf" srcId="{E838FF1D-027B-684B-8BCB-00A4C1402137}" destId="{6B753479-865A-8D4E-92C5-A1BC2246D71F}" srcOrd="0" destOrd="0" presId="urn:microsoft.com/office/officeart/2008/layout/HexagonCluster"/>
    <dgm:cxn modelId="{B0A6619A-E33B-6D4E-A85E-6D911D3377EF}" type="presParOf" srcId="{EAB2A3C5-85AC-8642-8343-E25554962383}" destId="{F1A674B9-2CF0-6144-82B2-44CA11EDA327}" srcOrd="0" destOrd="0" presId="urn:microsoft.com/office/officeart/2008/layout/HexagonCluster"/>
    <dgm:cxn modelId="{F66955B5-934E-A545-BF2C-E7A9A82939A4}" type="presParOf" srcId="{F1A674B9-2CF0-6144-82B2-44CA11EDA327}" destId="{512F78F2-3D1C-4845-8E09-5F1A858F2952}" srcOrd="0" destOrd="0" presId="urn:microsoft.com/office/officeart/2008/layout/HexagonCluster"/>
    <dgm:cxn modelId="{6D5C4881-C9A8-7947-B335-682E153756A1}" type="presParOf" srcId="{EAB2A3C5-85AC-8642-8343-E25554962383}" destId="{26229014-85AE-414D-A876-CAF993722BB7}" srcOrd="1" destOrd="0" presId="urn:microsoft.com/office/officeart/2008/layout/HexagonCluster"/>
    <dgm:cxn modelId="{801B7F60-C525-1E4B-9ABF-13273262DF7C}" type="presParOf" srcId="{26229014-85AE-414D-A876-CAF993722BB7}" destId="{2589313B-8CBF-1E47-B30E-2A5A22F8CDED}" srcOrd="0" destOrd="0" presId="urn:microsoft.com/office/officeart/2008/layout/HexagonCluster"/>
    <dgm:cxn modelId="{37A30490-7D49-284E-8206-A6CBB4C52217}" type="presParOf" srcId="{EAB2A3C5-85AC-8642-8343-E25554962383}" destId="{9A41BF18-0A48-9348-86F7-89D63AE1257C}" srcOrd="2" destOrd="0" presId="urn:microsoft.com/office/officeart/2008/layout/HexagonCluster"/>
    <dgm:cxn modelId="{BD5F3D16-15B8-0E44-9D0D-70A90353B0E6}" type="presParOf" srcId="{9A41BF18-0A48-9348-86F7-89D63AE1257C}" destId="{6B753479-865A-8D4E-92C5-A1BC2246D71F}" srcOrd="0" destOrd="0" presId="urn:microsoft.com/office/officeart/2008/layout/HexagonCluster"/>
    <dgm:cxn modelId="{35980F44-CD98-9344-A38B-BB412C53D42F}" type="presParOf" srcId="{EAB2A3C5-85AC-8642-8343-E25554962383}" destId="{304A75BF-586F-A540-8915-A7F878D4FACA}" srcOrd="3" destOrd="0" presId="urn:microsoft.com/office/officeart/2008/layout/HexagonCluster"/>
    <dgm:cxn modelId="{AE9ACEF0-0F17-8349-8465-97D7DA4AAA0A}" type="presParOf" srcId="{304A75BF-586F-A540-8915-A7F878D4FACA}" destId="{E94091FF-45A8-654C-BBA0-000F8E93CA0E}" srcOrd="0" destOrd="0" presId="urn:microsoft.com/office/officeart/2008/layout/HexagonCluster"/>
    <dgm:cxn modelId="{28233617-693E-5F4D-9102-BFDC56CF6234}" type="presParOf" srcId="{EAB2A3C5-85AC-8642-8343-E25554962383}" destId="{80CE93F1-B495-E245-A629-B724170F4315}" srcOrd="4" destOrd="0" presId="urn:microsoft.com/office/officeart/2008/layout/HexagonCluster"/>
    <dgm:cxn modelId="{C269DB79-1147-844A-8612-52A5D89842B8}" type="presParOf" srcId="{80CE93F1-B495-E245-A629-B724170F4315}" destId="{08397D27-BC2E-F84F-871C-CAEEA257652C}" srcOrd="0" destOrd="0" presId="urn:microsoft.com/office/officeart/2008/layout/HexagonCluster"/>
    <dgm:cxn modelId="{654E654A-990B-634E-A886-09AD1EB98B12}" type="presParOf" srcId="{EAB2A3C5-85AC-8642-8343-E25554962383}" destId="{43D1602A-C956-2242-8F3D-B47925DBD40E}" srcOrd="5" destOrd="0" presId="urn:microsoft.com/office/officeart/2008/layout/HexagonCluster"/>
    <dgm:cxn modelId="{44858D2D-55AB-1B44-AC1B-29231120A0AF}" type="presParOf" srcId="{43D1602A-C956-2242-8F3D-B47925DBD40E}" destId="{21DF7F00-30BF-9C4C-AFB3-77C6A7C4E50E}" srcOrd="0" destOrd="0" presId="urn:microsoft.com/office/officeart/2008/layout/HexagonCluster"/>
    <dgm:cxn modelId="{0E46856A-FF1B-B94F-8BDC-9C8ADADC300E}" type="presParOf" srcId="{EAB2A3C5-85AC-8642-8343-E25554962383}" destId="{D6CD05C6-D671-C14D-946C-25FB55E5352B}" srcOrd="6" destOrd="0" presId="urn:microsoft.com/office/officeart/2008/layout/HexagonCluster"/>
    <dgm:cxn modelId="{DAD99A46-F437-3D4F-9079-C4D20F321344}" type="presParOf" srcId="{D6CD05C6-D671-C14D-946C-25FB55E5352B}" destId="{8DF58B85-0877-FE40-AD95-0AE369590E80}" srcOrd="0" destOrd="0" presId="urn:microsoft.com/office/officeart/2008/layout/HexagonCluster"/>
    <dgm:cxn modelId="{00E1FDB0-27CA-DA4C-ADA5-2B760D14CF83}" type="presParOf" srcId="{EAB2A3C5-85AC-8642-8343-E25554962383}" destId="{3920C5BF-7A5F-B64A-852F-69826BA57449}" srcOrd="7" destOrd="0" presId="urn:microsoft.com/office/officeart/2008/layout/HexagonCluster"/>
    <dgm:cxn modelId="{22C192DE-B70C-EA4E-90B2-7C3F21E9E8F1}" type="presParOf" srcId="{3920C5BF-7A5F-B64A-852F-69826BA57449}" destId="{CA95DEDA-5ADB-6D47-9A3C-953855512EC8}" srcOrd="0" destOrd="0" presId="urn:microsoft.com/office/officeart/2008/layout/HexagonCluster"/>
    <dgm:cxn modelId="{9391B539-DFBA-8B46-AB68-B759D914BEDD}" type="presParOf" srcId="{EAB2A3C5-85AC-8642-8343-E25554962383}" destId="{EA961FDF-A095-D745-ACBB-50A022A55F93}" srcOrd="8" destOrd="0" presId="urn:microsoft.com/office/officeart/2008/layout/HexagonCluster"/>
    <dgm:cxn modelId="{56CE9B2C-6D1A-1841-BAFF-9CCD4C729498}" type="presParOf" srcId="{EA961FDF-A095-D745-ACBB-50A022A55F93}" destId="{8643C692-E554-4545-8874-9626F52A1366}" srcOrd="0" destOrd="0" presId="urn:microsoft.com/office/officeart/2008/layout/HexagonCluster"/>
    <dgm:cxn modelId="{50AEF7DC-906D-2B4B-BA7A-A9CFD0C3323C}" type="presParOf" srcId="{EAB2A3C5-85AC-8642-8343-E25554962383}" destId="{5F8BD6DB-A5A1-1446-834C-C99F3C6E1D7B}" srcOrd="9" destOrd="0" presId="urn:microsoft.com/office/officeart/2008/layout/HexagonCluster"/>
    <dgm:cxn modelId="{F6E4EFDB-2C0F-F741-AB9B-8E787E97AEEC}" type="presParOf" srcId="{5F8BD6DB-A5A1-1446-834C-C99F3C6E1D7B}" destId="{88696FC4-E432-0749-A309-2367022C6D2E}" srcOrd="0" destOrd="0" presId="urn:microsoft.com/office/officeart/2008/layout/HexagonCluster"/>
    <dgm:cxn modelId="{A3AF9B9E-089E-CA4C-9DB1-BA8329BF7196}" type="presParOf" srcId="{EAB2A3C5-85AC-8642-8343-E25554962383}" destId="{C7F41A87-096E-7F48-943E-A6531C4B28B6}" srcOrd="10" destOrd="0" presId="urn:microsoft.com/office/officeart/2008/layout/HexagonCluster"/>
    <dgm:cxn modelId="{3AA078EF-E3EA-C040-94E9-9D45BD074170}" type="presParOf" srcId="{C7F41A87-096E-7F48-943E-A6531C4B28B6}" destId="{A547CEDE-FBFE-E747-8514-F13C9ABC96D2}" srcOrd="0" destOrd="0" presId="urn:microsoft.com/office/officeart/2008/layout/HexagonCluster"/>
    <dgm:cxn modelId="{ED52B048-BB89-314F-9FC0-5C6B0B6373C9}" type="presParOf" srcId="{EAB2A3C5-85AC-8642-8343-E25554962383}" destId="{2CAC52B9-1C2C-6F4C-B375-294EA7BC2E8C}" srcOrd="11" destOrd="0" presId="urn:microsoft.com/office/officeart/2008/layout/HexagonCluster"/>
    <dgm:cxn modelId="{7C69F91A-F19A-5A41-8650-CF84EC5B83FB}" type="presParOf" srcId="{2CAC52B9-1C2C-6F4C-B375-294EA7BC2E8C}" destId="{EBD91546-062D-C240-A0F5-001C755EDA7A}" srcOrd="0" destOrd="0" presId="urn:microsoft.com/office/officeart/2008/layout/HexagonCluster"/>
    <dgm:cxn modelId="{E750B4D9-57E6-2F49-A69C-16D869504203}" type="presParOf" srcId="{EAB2A3C5-85AC-8642-8343-E25554962383}" destId="{34140C23-CEF6-D847-98A2-9602548485F6}" srcOrd="12" destOrd="0" presId="urn:microsoft.com/office/officeart/2008/layout/HexagonCluster"/>
    <dgm:cxn modelId="{1055BAAF-F41D-2445-93B0-CA7653B5ED17}" type="presParOf" srcId="{34140C23-CEF6-D847-98A2-9602548485F6}" destId="{4165ECE0-06E6-D94F-91BE-720F4FC3BAF0}" srcOrd="0" destOrd="0" presId="urn:microsoft.com/office/officeart/2008/layout/HexagonCluster"/>
    <dgm:cxn modelId="{C6C9E040-74B9-C44D-B0E9-ECC02E24E717}" type="presParOf" srcId="{EAB2A3C5-85AC-8642-8343-E25554962383}" destId="{D563847D-33BD-B54E-AD34-28C7160AAD1C}" srcOrd="13" destOrd="0" presId="urn:microsoft.com/office/officeart/2008/layout/HexagonCluster"/>
    <dgm:cxn modelId="{B1BF0F29-B893-C74B-B489-11A29ED3EF81}" type="presParOf" srcId="{D563847D-33BD-B54E-AD34-28C7160AAD1C}" destId="{CC26209F-1EE0-3A4D-9339-998DDF0DB4DE}" srcOrd="0" destOrd="0" presId="urn:microsoft.com/office/officeart/2008/layout/HexagonCluster"/>
    <dgm:cxn modelId="{D6FB3058-D39F-1641-AF63-A8557DBFBA34}" type="presParOf" srcId="{EAB2A3C5-85AC-8642-8343-E25554962383}" destId="{584CA93E-11AF-064E-9177-7051200BFBBD}" srcOrd="14" destOrd="0" presId="urn:microsoft.com/office/officeart/2008/layout/HexagonCluster"/>
    <dgm:cxn modelId="{5CD739E9-57A0-6547-96E9-8ECEC9ED1E6C}" type="presParOf" srcId="{584CA93E-11AF-064E-9177-7051200BFBBD}" destId="{306A0279-08E6-3A46-8B8B-85C768A2711D}" srcOrd="0" destOrd="0" presId="urn:microsoft.com/office/officeart/2008/layout/HexagonCluster"/>
    <dgm:cxn modelId="{D23AB9B2-B536-6147-A136-B8870A8E0AF5}" type="presParOf" srcId="{EAB2A3C5-85AC-8642-8343-E25554962383}" destId="{31EBBEAD-B30C-1A40-9B07-E26076F8289F}" srcOrd="15" destOrd="0" presId="urn:microsoft.com/office/officeart/2008/layout/HexagonCluster"/>
    <dgm:cxn modelId="{43AC7C75-3E1B-2A4A-A20C-2B14B5C54127}" type="presParOf" srcId="{31EBBEAD-B30C-1A40-9B07-E26076F8289F}" destId="{A3267249-3709-5D4F-81AA-0FC6CE1B2D6D}" srcOrd="0" destOrd="0" presId="urn:microsoft.com/office/officeart/2008/layout/HexagonCluster"/>
    <dgm:cxn modelId="{FE46690C-FDC0-8644-A58E-ACB37F526110}" type="presParOf" srcId="{EAB2A3C5-85AC-8642-8343-E25554962383}" destId="{4D69C724-CA33-CD49-8ACD-11D283929AE5}" srcOrd="16" destOrd="0" presId="urn:microsoft.com/office/officeart/2008/layout/HexagonCluster"/>
    <dgm:cxn modelId="{A646B762-B729-5F4A-B83E-D6726271464E}" type="presParOf" srcId="{4D69C724-CA33-CD49-8ACD-11D283929AE5}" destId="{45675888-C922-D448-8EAC-6C87C2F31296}" srcOrd="0" destOrd="0" presId="urn:microsoft.com/office/officeart/2008/layout/HexagonCluster"/>
    <dgm:cxn modelId="{D7196C63-ADCA-014D-84DF-BAAF48674799}" type="presParOf" srcId="{EAB2A3C5-85AC-8642-8343-E25554962383}" destId="{56AF7257-5611-A343-8128-DC0A17038313}" srcOrd="17" destOrd="0" presId="urn:microsoft.com/office/officeart/2008/layout/HexagonCluster"/>
    <dgm:cxn modelId="{68D95F92-F732-224A-BF85-0FFF9CC21343}" type="presParOf" srcId="{56AF7257-5611-A343-8128-DC0A17038313}" destId="{7A0A3332-05FA-EF4E-9DA3-BC89332B11F3}" srcOrd="0" destOrd="0" presId="urn:microsoft.com/office/officeart/2008/layout/HexagonCluster"/>
    <dgm:cxn modelId="{FB17B653-58D9-AC49-9272-486D883C0205}" type="presParOf" srcId="{EAB2A3C5-85AC-8642-8343-E25554962383}" destId="{BDA6B0CC-9071-DF4C-BA4A-9A07E119DF7F}" srcOrd="18" destOrd="0" presId="urn:microsoft.com/office/officeart/2008/layout/HexagonCluster"/>
    <dgm:cxn modelId="{32AFB441-8E92-3842-AC38-CB79132D8CC3}" type="presParOf" srcId="{BDA6B0CC-9071-DF4C-BA4A-9A07E119DF7F}" destId="{A7442793-36FD-074D-8567-F31253ACB311}" srcOrd="0" destOrd="0" presId="urn:microsoft.com/office/officeart/2008/layout/HexagonCluster"/>
    <dgm:cxn modelId="{8760EBC3-A11C-D24E-AA36-4730420125BB}" type="presParOf" srcId="{EAB2A3C5-85AC-8642-8343-E25554962383}" destId="{8E508C4A-1C92-B245-B4C2-137981AC977F}" srcOrd="19" destOrd="0" presId="urn:microsoft.com/office/officeart/2008/layout/HexagonCluster"/>
    <dgm:cxn modelId="{50ADE088-0DE9-EE4F-9C7B-B9175BF8F163}" type="presParOf" srcId="{8E508C4A-1C92-B245-B4C2-137981AC977F}" destId="{B8936903-7D0A-E944-8C81-AE682E49ED9C}" srcOrd="0" destOrd="0" presId="urn:microsoft.com/office/officeart/2008/layout/HexagonCluster"/>
    <dgm:cxn modelId="{B04B659B-761E-0049-963E-A8AEFB0E7CFC}" type="presParOf" srcId="{EAB2A3C5-85AC-8642-8343-E25554962383}" destId="{9771DD18-5478-FF49-A52B-675AE7840825}" srcOrd="20" destOrd="0" presId="urn:microsoft.com/office/officeart/2008/layout/HexagonCluster"/>
    <dgm:cxn modelId="{45823711-5FB4-3744-833C-C6E79E209B2E}" type="presParOf" srcId="{9771DD18-5478-FF49-A52B-675AE7840825}" destId="{BD184479-314A-E54D-91D8-49C2C6B1874B}" srcOrd="0" destOrd="0" presId="urn:microsoft.com/office/officeart/2008/layout/HexagonCluster"/>
    <dgm:cxn modelId="{7400CE9D-C9F0-B24B-8635-D9FEDEE07E94}" type="presParOf" srcId="{EAB2A3C5-85AC-8642-8343-E25554962383}" destId="{9890E05E-FA70-5448-A060-5717EFF1139F}" srcOrd="21" destOrd="0" presId="urn:microsoft.com/office/officeart/2008/layout/HexagonCluster"/>
    <dgm:cxn modelId="{407F2104-6437-C94C-8F93-66D6502027A3}" type="presParOf" srcId="{9890E05E-FA70-5448-A060-5717EFF1139F}" destId="{F7E20CE2-6046-404A-8887-E4F368F455B8}" srcOrd="0" destOrd="0" presId="urn:microsoft.com/office/officeart/2008/layout/HexagonCluster"/>
    <dgm:cxn modelId="{7E81FDB0-464C-3041-94D9-5C1595DF0E45}" type="presParOf" srcId="{EAB2A3C5-85AC-8642-8343-E25554962383}" destId="{3F54A87B-EF50-9042-8E5E-CC8A658951F2}" srcOrd="22" destOrd="0" presId="urn:microsoft.com/office/officeart/2008/layout/HexagonCluster"/>
    <dgm:cxn modelId="{6C1DF5E0-76A8-2B4D-929F-9BC33FA57F2E}" type="presParOf" srcId="{3F54A87B-EF50-9042-8E5E-CC8A658951F2}" destId="{2C275185-9AD8-4D4E-8C1E-964C4011B390}" srcOrd="0" destOrd="0" presId="urn:microsoft.com/office/officeart/2008/layout/HexagonCluster"/>
    <dgm:cxn modelId="{7FBAAA42-0339-604F-8EE5-ABAFDED27413}" type="presParOf" srcId="{EAB2A3C5-85AC-8642-8343-E25554962383}" destId="{2675C6CB-0259-2149-A9E1-8B1FE4DFCFE8}" srcOrd="23" destOrd="0" presId="urn:microsoft.com/office/officeart/2008/layout/HexagonCluster"/>
    <dgm:cxn modelId="{DCE3EC28-613A-1B4E-BF77-F052A6D939DA}" type="presParOf" srcId="{2675C6CB-0259-2149-A9E1-8B1FE4DFCFE8}" destId="{7A2A4FD7-587E-844A-99A8-B878CAD5013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96AD5CC-32D3-DE47-A498-EC988D2C095D}" type="doc">
      <dgm:prSet loTypeId="urn:microsoft.com/office/officeart/2005/8/layout/arrow2" loCatId="" qsTypeId="urn:microsoft.com/office/officeart/2005/8/quickstyle/simple1" qsCatId="simple" csTypeId="urn:microsoft.com/office/officeart/2005/8/colors/colorful3" csCatId="colorful" phldr="1"/>
      <dgm:spPr/>
    </dgm:pt>
    <dgm:pt modelId="{45CAC8D7-2BEC-ED43-AAFF-644F64E4A881}">
      <dgm:prSet phldrT="[Text]" custT="1"/>
      <dgm:spPr/>
      <dgm:t>
        <a:bodyPr/>
        <a:lstStyle/>
        <a:p>
          <a:r>
            <a:rPr lang="en-GB" sz="12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rPr>
            <a:t>Investigating Methods to Protect Power Grids from Attackers that can dynamically switch between different attacks strategies</a:t>
          </a:r>
        </a:p>
      </dgm:t>
    </dgm:pt>
    <dgm:pt modelId="{2234E314-BD68-8942-8154-28707FB9EF4F}" type="parTrans" cxnId="{1C093DE8-BD3C-DE4F-B1BD-4A1A6B16EA7C}">
      <dgm:prSet/>
      <dgm:spPr/>
      <dgm:t>
        <a:bodyPr/>
        <a:lstStyle/>
        <a:p>
          <a:endParaRPr lang="en-GB"/>
        </a:p>
      </dgm:t>
    </dgm:pt>
    <dgm:pt modelId="{FAB402E9-C865-2740-B7A9-E32D78768F3A}" type="sibTrans" cxnId="{1C093DE8-BD3C-DE4F-B1BD-4A1A6B16EA7C}">
      <dgm:prSet/>
      <dgm:spPr/>
      <dgm:t>
        <a:bodyPr/>
        <a:lstStyle/>
        <a:p>
          <a:endParaRPr lang="en-GB"/>
        </a:p>
      </dgm:t>
    </dgm:pt>
    <dgm:pt modelId="{75173254-1D43-994F-B3FD-C1FA7FF6913B}" type="pres">
      <dgm:prSet presAssocID="{B96AD5CC-32D3-DE47-A498-EC988D2C095D}" presName="arrowDiagram" presStyleCnt="0">
        <dgm:presLayoutVars>
          <dgm:chMax val="5"/>
          <dgm:dir/>
          <dgm:resizeHandles val="exact"/>
        </dgm:presLayoutVars>
      </dgm:prSet>
      <dgm:spPr/>
    </dgm:pt>
    <dgm:pt modelId="{CB633788-3982-544A-8E76-96211D672BF8}" type="pres">
      <dgm:prSet presAssocID="{B96AD5CC-32D3-DE47-A498-EC988D2C095D}" presName="arrow" presStyleLbl="bgShp" presStyleIdx="0" presStyleCnt="1" custLinFactNeighborX="-1341" custLinFactNeighborY="-8659"/>
      <dgm:spPr/>
    </dgm:pt>
    <dgm:pt modelId="{BE2913FA-5802-7147-89B6-0AD13B9137CB}" type="pres">
      <dgm:prSet presAssocID="{B96AD5CC-32D3-DE47-A498-EC988D2C095D}" presName="arrowDiagram1" presStyleCnt="0">
        <dgm:presLayoutVars>
          <dgm:bulletEnabled val="1"/>
        </dgm:presLayoutVars>
      </dgm:prSet>
      <dgm:spPr/>
    </dgm:pt>
    <dgm:pt modelId="{62615789-1900-2E4F-8100-E231E80AB8ED}" type="pres">
      <dgm:prSet presAssocID="{45CAC8D7-2BEC-ED43-AAFF-644F64E4A881}" presName="bullet1" presStyleLbl="node1" presStyleIdx="0" presStyleCnt="1"/>
      <dgm:spPr/>
    </dgm:pt>
    <dgm:pt modelId="{94EC700F-5CB5-0647-A4DE-4AE8DE103A0A}" type="pres">
      <dgm:prSet presAssocID="{45CAC8D7-2BEC-ED43-AAFF-644F64E4A881}" presName="textBox1" presStyleLbl="revTx" presStyleIdx="0" presStyleCnt="1" custScaleX="221536" custScaleY="39811" custLinFactNeighborX="37553" custLinFactNeighborY="-16244">
        <dgm:presLayoutVars>
          <dgm:bulletEnabled val="1"/>
        </dgm:presLayoutVars>
      </dgm:prSet>
      <dgm:spPr/>
    </dgm:pt>
  </dgm:ptLst>
  <dgm:cxnLst>
    <dgm:cxn modelId="{B887D9B3-B761-D246-A55E-A6DFB499AA76}" type="presOf" srcId="{45CAC8D7-2BEC-ED43-AAFF-644F64E4A881}" destId="{94EC700F-5CB5-0647-A4DE-4AE8DE103A0A}" srcOrd="0" destOrd="0" presId="urn:microsoft.com/office/officeart/2005/8/layout/arrow2"/>
    <dgm:cxn modelId="{B81C49E5-CB0D-034A-8CF9-3E872527B55F}" type="presOf" srcId="{B96AD5CC-32D3-DE47-A498-EC988D2C095D}" destId="{75173254-1D43-994F-B3FD-C1FA7FF6913B}" srcOrd="0" destOrd="0" presId="urn:microsoft.com/office/officeart/2005/8/layout/arrow2"/>
    <dgm:cxn modelId="{1C093DE8-BD3C-DE4F-B1BD-4A1A6B16EA7C}" srcId="{B96AD5CC-32D3-DE47-A498-EC988D2C095D}" destId="{45CAC8D7-2BEC-ED43-AAFF-644F64E4A881}" srcOrd="0" destOrd="0" parTransId="{2234E314-BD68-8942-8154-28707FB9EF4F}" sibTransId="{FAB402E9-C865-2740-B7A9-E32D78768F3A}"/>
    <dgm:cxn modelId="{BDD5643F-853C-8947-834B-E673462A04F8}" type="presParOf" srcId="{75173254-1D43-994F-B3FD-C1FA7FF6913B}" destId="{CB633788-3982-544A-8E76-96211D672BF8}" srcOrd="0" destOrd="0" presId="urn:microsoft.com/office/officeart/2005/8/layout/arrow2"/>
    <dgm:cxn modelId="{794C227C-9C3B-9446-BB5C-C8906E9E4CAE}" type="presParOf" srcId="{75173254-1D43-994F-B3FD-C1FA7FF6913B}" destId="{BE2913FA-5802-7147-89B6-0AD13B9137CB}" srcOrd="1" destOrd="0" presId="urn:microsoft.com/office/officeart/2005/8/layout/arrow2"/>
    <dgm:cxn modelId="{C61198D2-A353-6948-AC14-2DCFB1642F75}" type="presParOf" srcId="{BE2913FA-5802-7147-89B6-0AD13B9137CB}" destId="{62615789-1900-2E4F-8100-E231E80AB8ED}" srcOrd="0" destOrd="0" presId="urn:microsoft.com/office/officeart/2005/8/layout/arrow2"/>
    <dgm:cxn modelId="{E6CB247A-2907-3C4B-A8DD-EFD1A9A6CB01}" type="presParOf" srcId="{BE2913FA-5802-7147-89B6-0AD13B9137CB}" destId="{94EC700F-5CB5-0647-A4DE-4AE8DE103A0A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95AE3A-090A-F444-AC2D-828C5C03088F}" type="doc">
      <dgm:prSet loTypeId="urn:microsoft.com/office/officeart/2005/8/layout/hList1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63600B3-6F0B-7047-903F-5B568A0BCF3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Motivation</a:t>
          </a:r>
          <a:endParaRPr lang="en-GB" dirty="0"/>
        </a:p>
      </dgm:t>
    </dgm:pt>
    <dgm:pt modelId="{F8270054-8EBE-5F40-8949-EACD9059CF04}" type="parTrans" cxnId="{668CE2A8-26F9-4F48-98C8-DE03BB446FBD}">
      <dgm:prSet/>
      <dgm:spPr/>
      <dgm:t>
        <a:bodyPr/>
        <a:lstStyle/>
        <a:p>
          <a:endParaRPr lang="en-GB"/>
        </a:p>
      </dgm:t>
    </dgm:pt>
    <dgm:pt modelId="{A4413ED1-7BC4-1C43-A446-418F19FD2CE2}" type="sibTrans" cxnId="{668CE2A8-26F9-4F48-98C8-DE03BB446FBD}">
      <dgm:prSet/>
      <dgm:spPr/>
      <dgm:t>
        <a:bodyPr/>
        <a:lstStyle/>
        <a:p>
          <a:endParaRPr lang="en-GB"/>
        </a:p>
      </dgm:t>
    </dgm:pt>
    <dgm:pt modelId="{6367B3B9-B573-3C43-B4DC-65ED77D30F5F}">
      <dgm:prSet phldrT="[Text]"/>
      <dgm:spPr/>
      <dgm:t>
        <a:bodyPr/>
        <a:lstStyle/>
        <a:p>
          <a:r>
            <a:rPr lang="en-US" dirty="0"/>
            <a:t>Problem</a:t>
          </a:r>
          <a:endParaRPr lang="en-GB" dirty="0"/>
        </a:p>
      </dgm:t>
    </dgm:pt>
    <dgm:pt modelId="{B27040B4-EDA9-AE43-9929-276ABBFC4369}" type="parTrans" cxnId="{63F4EE2B-6EDA-DF46-AF6B-1FEACE2E5EE9}">
      <dgm:prSet/>
      <dgm:spPr/>
      <dgm:t>
        <a:bodyPr/>
        <a:lstStyle/>
        <a:p>
          <a:endParaRPr lang="en-GB"/>
        </a:p>
      </dgm:t>
    </dgm:pt>
    <dgm:pt modelId="{B97CE72E-2390-C64A-B43A-01C7B079F12A}" type="sibTrans" cxnId="{63F4EE2B-6EDA-DF46-AF6B-1FEACE2E5EE9}">
      <dgm:prSet/>
      <dgm:spPr/>
      <dgm:t>
        <a:bodyPr/>
        <a:lstStyle/>
        <a:p>
          <a:endParaRPr lang="en-GB"/>
        </a:p>
      </dgm:t>
    </dgm:pt>
    <dgm:pt modelId="{8EBC4A2D-BD50-0340-876B-CDCF03744C9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Limited research on DRL Vulnerability assessment in Power systems</a:t>
          </a:r>
          <a:endParaRPr lang="en-GB" dirty="0"/>
        </a:p>
      </dgm:t>
    </dgm:pt>
    <dgm:pt modelId="{54E7107A-E82B-834F-8B5D-D879F154D2DD}" type="parTrans" cxnId="{D4E64990-497F-F44D-AEDA-28CC2DD96AD1}">
      <dgm:prSet/>
      <dgm:spPr/>
      <dgm:t>
        <a:bodyPr/>
        <a:lstStyle/>
        <a:p>
          <a:endParaRPr lang="en-GB"/>
        </a:p>
      </dgm:t>
    </dgm:pt>
    <dgm:pt modelId="{25DBBB72-AD07-B240-8F20-74873ADBADF1}" type="sibTrans" cxnId="{D4E64990-497F-F44D-AEDA-28CC2DD96AD1}">
      <dgm:prSet/>
      <dgm:spPr/>
      <dgm:t>
        <a:bodyPr/>
        <a:lstStyle/>
        <a:p>
          <a:endParaRPr lang="en-GB"/>
        </a:p>
      </dgm:t>
    </dgm:pt>
    <dgm:pt modelId="{2F9BA77B-5E1F-BF49-9BD0-EB1713FA056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Proposed Solution</a:t>
          </a:r>
          <a:endParaRPr lang="en-GB" dirty="0"/>
        </a:p>
      </dgm:t>
    </dgm:pt>
    <dgm:pt modelId="{D3B7108E-4977-B041-8C39-084AB293A221}" type="parTrans" cxnId="{E6B7962E-3503-6A46-BE2D-2B3C6A98E1BE}">
      <dgm:prSet/>
      <dgm:spPr/>
      <dgm:t>
        <a:bodyPr/>
        <a:lstStyle/>
        <a:p>
          <a:endParaRPr lang="en-GB"/>
        </a:p>
      </dgm:t>
    </dgm:pt>
    <dgm:pt modelId="{8995125C-3137-C14E-893B-9941D9E55656}" type="sibTrans" cxnId="{E6B7962E-3503-6A46-BE2D-2B3C6A98E1BE}">
      <dgm:prSet/>
      <dgm:spPr/>
      <dgm:t>
        <a:bodyPr/>
        <a:lstStyle/>
        <a:p>
          <a:endParaRPr lang="en-GB"/>
        </a:p>
      </dgm:t>
    </dgm:pt>
    <dgm:pt modelId="{1479C1CD-5D95-A241-B9A7-12AA5D53775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Criticality-Based Perturbations</a:t>
          </a:r>
          <a:endParaRPr lang="en-GB" dirty="0"/>
        </a:p>
      </dgm:t>
    </dgm:pt>
    <dgm:pt modelId="{A463CFF9-AAD1-8D44-B8A4-ECD10311BA9A}" type="parTrans" cxnId="{CEDB0DC6-614F-D24A-AAEB-10E4176E2F21}">
      <dgm:prSet/>
      <dgm:spPr/>
      <dgm:t>
        <a:bodyPr/>
        <a:lstStyle/>
        <a:p>
          <a:endParaRPr lang="en-GB"/>
        </a:p>
      </dgm:t>
    </dgm:pt>
    <dgm:pt modelId="{96903FF9-B423-CE4A-B113-F5DDD7117AE6}" type="sibTrans" cxnId="{CEDB0DC6-614F-D24A-AAEB-10E4176E2F21}">
      <dgm:prSet/>
      <dgm:spPr/>
      <dgm:t>
        <a:bodyPr/>
        <a:lstStyle/>
        <a:p>
          <a:endParaRPr lang="en-GB"/>
        </a:p>
      </dgm:t>
    </dgm:pt>
    <dgm:pt modelId="{D4530B58-3225-084F-8563-25A6AA303D59}">
      <dgm:prSet/>
      <dgm:spPr/>
      <dgm:t>
        <a:bodyPr/>
        <a:lstStyle/>
        <a:p>
          <a:r>
            <a:rPr lang="en-US" dirty="0"/>
            <a:t>DRL Vulnerable to cyber attacks and data perturbations</a:t>
          </a:r>
        </a:p>
      </dgm:t>
    </dgm:pt>
    <dgm:pt modelId="{28043EC7-7B96-D241-9A7A-8B9625042F5F}" type="parTrans" cxnId="{EA6D8E65-9F0C-5046-82D3-091878EA71B7}">
      <dgm:prSet/>
      <dgm:spPr/>
      <dgm:t>
        <a:bodyPr/>
        <a:lstStyle/>
        <a:p>
          <a:endParaRPr lang="en-GB"/>
        </a:p>
      </dgm:t>
    </dgm:pt>
    <dgm:pt modelId="{6934DBFE-D06C-0743-86AD-89AA004A95BD}" type="sibTrans" cxnId="{EA6D8E65-9F0C-5046-82D3-091878EA71B7}">
      <dgm:prSet/>
      <dgm:spPr/>
      <dgm:t>
        <a:bodyPr/>
        <a:lstStyle/>
        <a:p>
          <a:endParaRPr lang="en-GB"/>
        </a:p>
      </dgm:t>
    </dgm:pt>
    <dgm:pt modelId="{E61F1B1B-9AEC-BC41-BF9D-82F1D4A5005B}">
      <dgm:prSet/>
      <dgm:spPr/>
      <dgm:t>
        <a:bodyPr/>
        <a:lstStyle/>
        <a:p>
          <a:r>
            <a:rPr lang="en-US"/>
            <a:t>Vulnerability Indices</a:t>
          </a:r>
          <a:endParaRPr lang="en-US" dirty="0"/>
        </a:p>
      </dgm:t>
    </dgm:pt>
    <dgm:pt modelId="{230E429B-E0E5-0447-909E-4D232398A165}" type="parTrans" cxnId="{13C4E90F-4F91-E244-BDE3-37AF09295FA9}">
      <dgm:prSet/>
      <dgm:spPr/>
      <dgm:t>
        <a:bodyPr/>
        <a:lstStyle/>
        <a:p>
          <a:endParaRPr lang="en-GB"/>
        </a:p>
      </dgm:t>
    </dgm:pt>
    <dgm:pt modelId="{5E50DB02-33AC-4448-8F2F-C3A47AA4F626}" type="sibTrans" cxnId="{13C4E90F-4F91-E244-BDE3-37AF09295FA9}">
      <dgm:prSet/>
      <dgm:spPr/>
      <dgm:t>
        <a:bodyPr/>
        <a:lstStyle/>
        <a:p>
          <a:endParaRPr lang="en-GB"/>
        </a:p>
      </dgm:t>
    </dgm:pt>
    <dgm:pt modelId="{66E2EFF8-5F0A-8A41-A29F-61727CD4E6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Targeted users</a:t>
          </a:r>
        </a:p>
      </dgm:t>
    </dgm:pt>
    <dgm:pt modelId="{5FA33B37-F8D1-EA42-8D38-D858C2E223A7}" type="parTrans" cxnId="{AB872440-3BD4-9E45-90ED-8C22F40B6619}">
      <dgm:prSet/>
      <dgm:spPr/>
      <dgm:t>
        <a:bodyPr/>
        <a:lstStyle/>
        <a:p>
          <a:endParaRPr lang="en-GB"/>
        </a:p>
      </dgm:t>
    </dgm:pt>
    <dgm:pt modelId="{A962CBA0-F1C5-5D4C-A78F-1B098FC15C0A}" type="sibTrans" cxnId="{AB872440-3BD4-9E45-90ED-8C22F40B6619}">
      <dgm:prSet/>
      <dgm:spPr/>
      <dgm:t>
        <a:bodyPr/>
        <a:lstStyle/>
        <a:p>
          <a:endParaRPr lang="en-GB"/>
        </a:p>
      </dgm:t>
    </dgm:pt>
    <dgm:pt modelId="{0EBFF77A-C97E-D448-A0B3-32FE762D094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Grid operators - Safe grid operations</a:t>
          </a:r>
        </a:p>
      </dgm:t>
    </dgm:pt>
    <dgm:pt modelId="{0705909C-3A94-6A47-B912-BDAF9E69322D}" type="parTrans" cxnId="{4D20230F-9BD3-DB40-8B72-6415DC562068}">
      <dgm:prSet/>
      <dgm:spPr/>
      <dgm:t>
        <a:bodyPr/>
        <a:lstStyle/>
        <a:p>
          <a:endParaRPr lang="en-GB"/>
        </a:p>
      </dgm:t>
    </dgm:pt>
    <dgm:pt modelId="{0901F5FB-1089-4D4D-A120-1C83A1748785}" type="sibTrans" cxnId="{4D20230F-9BD3-DB40-8B72-6415DC562068}">
      <dgm:prSet/>
      <dgm:spPr/>
      <dgm:t>
        <a:bodyPr/>
        <a:lstStyle/>
        <a:p>
          <a:endParaRPr lang="en-GB"/>
        </a:p>
      </dgm:t>
    </dgm:pt>
    <dgm:pt modelId="{13F6CD04-4DEA-2549-9751-8E41C775260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Complex Power Grids</a:t>
          </a:r>
          <a:endParaRPr lang="en-GB" dirty="0"/>
        </a:p>
      </dgm:t>
    </dgm:pt>
    <dgm:pt modelId="{780D26D0-32AA-344B-A7C3-91AB9C2821C5}" type="sibTrans" cxnId="{4A023EBE-BE07-DE40-A47B-C8DB6B4315F7}">
      <dgm:prSet/>
      <dgm:spPr/>
      <dgm:t>
        <a:bodyPr/>
        <a:lstStyle/>
        <a:p>
          <a:endParaRPr lang="en-GB"/>
        </a:p>
      </dgm:t>
    </dgm:pt>
    <dgm:pt modelId="{0DEA253B-218C-764E-A76C-A50BAF1981B4}" type="parTrans" cxnId="{4A023EBE-BE07-DE40-A47B-C8DB6B4315F7}">
      <dgm:prSet/>
      <dgm:spPr/>
      <dgm:t>
        <a:bodyPr/>
        <a:lstStyle/>
        <a:p>
          <a:endParaRPr lang="en-GB"/>
        </a:p>
      </dgm:t>
    </dgm:pt>
    <dgm:pt modelId="{02DE99FF-5107-8644-82D6-0BBDBF8401DA}">
      <dgm:prSet/>
      <dgm:spPr/>
      <dgm:t>
        <a:bodyPr/>
        <a:lstStyle/>
        <a:p>
          <a:r>
            <a:rPr lang="en-US" dirty="0"/>
            <a:t>Insufficiency of Traditional Methods</a:t>
          </a:r>
        </a:p>
      </dgm:t>
    </dgm:pt>
    <dgm:pt modelId="{4516C86D-65DD-8A40-B189-9948783353D2}" type="sibTrans" cxnId="{284F16F9-ECF6-7245-8F98-A10135B83A76}">
      <dgm:prSet/>
      <dgm:spPr/>
      <dgm:t>
        <a:bodyPr/>
        <a:lstStyle/>
        <a:p>
          <a:endParaRPr lang="en-GB"/>
        </a:p>
      </dgm:t>
    </dgm:pt>
    <dgm:pt modelId="{744A2F43-28D6-5B4E-B6E5-B6708E7C815A}" type="parTrans" cxnId="{284F16F9-ECF6-7245-8F98-A10135B83A76}">
      <dgm:prSet/>
      <dgm:spPr/>
      <dgm:t>
        <a:bodyPr/>
        <a:lstStyle/>
        <a:p>
          <a:endParaRPr lang="en-GB"/>
        </a:p>
      </dgm:t>
    </dgm:pt>
    <dgm:pt modelId="{1E65EAFC-C188-B347-A9A6-883F1CDE9946}" type="pres">
      <dgm:prSet presAssocID="{E895AE3A-090A-F444-AC2D-828C5C03088F}" presName="Name0" presStyleCnt="0">
        <dgm:presLayoutVars>
          <dgm:dir/>
          <dgm:animLvl val="lvl"/>
          <dgm:resizeHandles val="exact"/>
        </dgm:presLayoutVars>
      </dgm:prSet>
      <dgm:spPr/>
    </dgm:pt>
    <dgm:pt modelId="{AEA79666-D859-A941-B1B0-70DF0B60B38E}" type="pres">
      <dgm:prSet presAssocID="{D63600B3-6F0B-7047-903F-5B568A0BCF38}" presName="composite" presStyleCnt="0"/>
      <dgm:spPr/>
    </dgm:pt>
    <dgm:pt modelId="{F247DC10-4D30-724A-95B1-F333C5A43C70}" type="pres">
      <dgm:prSet presAssocID="{D63600B3-6F0B-7047-903F-5B568A0BCF3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2380E73-9E0E-644E-9ADB-7D83BA079189}" type="pres">
      <dgm:prSet presAssocID="{D63600B3-6F0B-7047-903F-5B568A0BCF38}" presName="desTx" presStyleLbl="alignAccFollowNode1" presStyleIdx="0" presStyleCnt="4">
        <dgm:presLayoutVars>
          <dgm:bulletEnabled val="1"/>
        </dgm:presLayoutVars>
      </dgm:prSet>
      <dgm:spPr/>
    </dgm:pt>
    <dgm:pt modelId="{990D85BD-CA26-BC41-8B76-1454ADA0D799}" type="pres">
      <dgm:prSet presAssocID="{A4413ED1-7BC4-1C43-A446-418F19FD2CE2}" presName="space" presStyleCnt="0"/>
      <dgm:spPr/>
    </dgm:pt>
    <dgm:pt modelId="{DC5FEDE2-7F72-FA4E-825A-421AE8826D61}" type="pres">
      <dgm:prSet presAssocID="{6367B3B9-B573-3C43-B4DC-65ED77D30F5F}" presName="composite" presStyleCnt="0"/>
      <dgm:spPr/>
    </dgm:pt>
    <dgm:pt modelId="{DBFBBBCF-6F42-C841-8E7D-4D24335D732F}" type="pres">
      <dgm:prSet presAssocID="{6367B3B9-B573-3C43-B4DC-65ED77D30F5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0A59D9-56BF-C94F-B55C-8749C66F8E30}" type="pres">
      <dgm:prSet presAssocID="{6367B3B9-B573-3C43-B4DC-65ED77D30F5F}" presName="desTx" presStyleLbl="alignAccFollowNode1" presStyleIdx="1" presStyleCnt="4">
        <dgm:presLayoutVars>
          <dgm:bulletEnabled val="1"/>
        </dgm:presLayoutVars>
      </dgm:prSet>
      <dgm:spPr/>
    </dgm:pt>
    <dgm:pt modelId="{AD31C635-C5E1-8C42-82B8-49489E8D428B}" type="pres">
      <dgm:prSet presAssocID="{B97CE72E-2390-C64A-B43A-01C7B079F12A}" presName="space" presStyleCnt="0"/>
      <dgm:spPr/>
    </dgm:pt>
    <dgm:pt modelId="{2B669B91-4932-D34E-93F6-374D67AB08A5}" type="pres">
      <dgm:prSet presAssocID="{2F9BA77B-5E1F-BF49-9BD0-EB1713FA056F}" presName="composite" presStyleCnt="0"/>
      <dgm:spPr/>
    </dgm:pt>
    <dgm:pt modelId="{83C16B5B-1C05-CE4C-9884-D2C3765F67E7}" type="pres">
      <dgm:prSet presAssocID="{2F9BA77B-5E1F-BF49-9BD0-EB1713FA056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13A8B40-0572-B04E-A13A-F4221EEDBC5D}" type="pres">
      <dgm:prSet presAssocID="{2F9BA77B-5E1F-BF49-9BD0-EB1713FA056F}" presName="desTx" presStyleLbl="alignAccFollowNode1" presStyleIdx="2" presStyleCnt="4">
        <dgm:presLayoutVars>
          <dgm:bulletEnabled val="1"/>
        </dgm:presLayoutVars>
      </dgm:prSet>
      <dgm:spPr/>
    </dgm:pt>
    <dgm:pt modelId="{2FC6A563-DDF5-E649-A001-4B38984B391E}" type="pres">
      <dgm:prSet presAssocID="{8995125C-3137-C14E-893B-9941D9E55656}" presName="space" presStyleCnt="0"/>
      <dgm:spPr/>
    </dgm:pt>
    <dgm:pt modelId="{0E94F0B3-6BD1-D148-8152-FAF94C2B00DE}" type="pres">
      <dgm:prSet presAssocID="{66E2EFF8-5F0A-8A41-A29F-61727CD4E639}" presName="composite" presStyleCnt="0"/>
      <dgm:spPr/>
    </dgm:pt>
    <dgm:pt modelId="{169D3AEA-5FDB-9144-9C23-54156CF24A1C}" type="pres">
      <dgm:prSet presAssocID="{66E2EFF8-5F0A-8A41-A29F-61727CD4E63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EA08D28-0E2D-AB4F-8A78-378CA2CAE8D1}" type="pres">
      <dgm:prSet presAssocID="{66E2EFF8-5F0A-8A41-A29F-61727CD4E63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543400D-7F29-4449-A8A3-C85E69F99A0C}" type="presOf" srcId="{66E2EFF8-5F0A-8A41-A29F-61727CD4E639}" destId="{169D3AEA-5FDB-9144-9C23-54156CF24A1C}" srcOrd="0" destOrd="0" presId="urn:microsoft.com/office/officeart/2005/8/layout/hList1"/>
    <dgm:cxn modelId="{4D20230F-9BD3-DB40-8B72-6415DC562068}" srcId="{66E2EFF8-5F0A-8A41-A29F-61727CD4E639}" destId="{0EBFF77A-C97E-D448-A0B3-32FE762D0944}" srcOrd="0" destOrd="0" parTransId="{0705909C-3A94-6A47-B912-BDAF9E69322D}" sibTransId="{0901F5FB-1089-4D4D-A120-1C83A1748785}"/>
    <dgm:cxn modelId="{13C4E90F-4F91-E244-BDE3-37AF09295FA9}" srcId="{2F9BA77B-5E1F-BF49-9BD0-EB1713FA056F}" destId="{E61F1B1B-9AEC-BC41-BF9D-82F1D4A5005B}" srcOrd="1" destOrd="0" parTransId="{230E429B-E0E5-0447-909E-4D232398A165}" sibTransId="{5E50DB02-33AC-4448-8F2F-C3A47AA4F626}"/>
    <dgm:cxn modelId="{63F4EE2B-6EDA-DF46-AF6B-1FEACE2E5EE9}" srcId="{E895AE3A-090A-F444-AC2D-828C5C03088F}" destId="{6367B3B9-B573-3C43-B4DC-65ED77D30F5F}" srcOrd="1" destOrd="0" parTransId="{B27040B4-EDA9-AE43-9929-276ABBFC4369}" sibTransId="{B97CE72E-2390-C64A-B43A-01C7B079F12A}"/>
    <dgm:cxn modelId="{E6B7962E-3503-6A46-BE2D-2B3C6A98E1BE}" srcId="{E895AE3A-090A-F444-AC2D-828C5C03088F}" destId="{2F9BA77B-5E1F-BF49-9BD0-EB1713FA056F}" srcOrd="2" destOrd="0" parTransId="{D3B7108E-4977-B041-8C39-084AB293A221}" sibTransId="{8995125C-3137-C14E-893B-9941D9E55656}"/>
    <dgm:cxn modelId="{9B42AA2F-4659-114F-BB9E-BF09A92ACF6E}" type="presOf" srcId="{0EBFF77A-C97E-D448-A0B3-32FE762D0944}" destId="{1EA08D28-0E2D-AB4F-8A78-378CA2CAE8D1}" srcOrd="0" destOrd="0" presId="urn:microsoft.com/office/officeart/2005/8/layout/hList1"/>
    <dgm:cxn modelId="{AB872440-3BD4-9E45-90ED-8C22F40B6619}" srcId="{E895AE3A-090A-F444-AC2D-828C5C03088F}" destId="{66E2EFF8-5F0A-8A41-A29F-61727CD4E639}" srcOrd="3" destOrd="0" parTransId="{5FA33B37-F8D1-EA42-8D38-D858C2E223A7}" sibTransId="{A962CBA0-F1C5-5D4C-A78F-1B098FC15C0A}"/>
    <dgm:cxn modelId="{E29D4D60-ED7F-8B4F-9324-9A7A9EC4D6BF}" type="presOf" srcId="{13F6CD04-4DEA-2549-9751-8E41C775260E}" destId="{F2380E73-9E0E-644E-9ADB-7D83BA079189}" srcOrd="0" destOrd="0" presId="urn:microsoft.com/office/officeart/2005/8/layout/hList1"/>
    <dgm:cxn modelId="{EA6D8E65-9F0C-5046-82D3-091878EA71B7}" srcId="{D63600B3-6F0B-7047-903F-5B568A0BCF38}" destId="{D4530B58-3225-084F-8563-25A6AA303D59}" srcOrd="2" destOrd="0" parTransId="{28043EC7-7B96-D241-9A7A-8B9625042F5F}" sibTransId="{6934DBFE-D06C-0743-86AD-89AA004A95BD}"/>
    <dgm:cxn modelId="{B5953E88-FD5C-3442-9620-46F3659F6CB9}" type="presOf" srcId="{02DE99FF-5107-8644-82D6-0BBDBF8401DA}" destId="{F2380E73-9E0E-644E-9ADB-7D83BA079189}" srcOrd="0" destOrd="1" presId="urn:microsoft.com/office/officeart/2005/8/layout/hList1"/>
    <dgm:cxn modelId="{897AA888-1904-9A41-94C6-C8780C430CCF}" type="presOf" srcId="{1479C1CD-5D95-A241-B9A7-12AA5D537754}" destId="{913A8B40-0572-B04E-A13A-F4221EEDBC5D}" srcOrd="0" destOrd="0" presId="urn:microsoft.com/office/officeart/2005/8/layout/hList1"/>
    <dgm:cxn modelId="{D4E64990-497F-F44D-AEDA-28CC2DD96AD1}" srcId="{6367B3B9-B573-3C43-B4DC-65ED77D30F5F}" destId="{8EBC4A2D-BD50-0340-876B-CDCF03744C9E}" srcOrd="0" destOrd="0" parTransId="{54E7107A-E82B-834F-8B5D-D879F154D2DD}" sibTransId="{25DBBB72-AD07-B240-8F20-74873ADBADF1}"/>
    <dgm:cxn modelId="{6AD9C99E-FEC6-0B4A-A1D1-F9021C553300}" type="presOf" srcId="{E61F1B1B-9AEC-BC41-BF9D-82F1D4A5005B}" destId="{913A8B40-0572-B04E-A13A-F4221EEDBC5D}" srcOrd="0" destOrd="1" presId="urn:microsoft.com/office/officeart/2005/8/layout/hList1"/>
    <dgm:cxn modelId="{668CE2A8-26F9-4F48-98C8-DE03BB446FBD}" srcId="{E895AE3A-090A-F444-AC2D-828C5C03088F}" destId="{D63600B3-6F0B-7047-903F-5B568A0BCF38}" srcOrd="0" destOrd="0" parTransId="{F8270054-8EBE-5F40-8949-EACD9059CF04}" sibTransId="{A4413ED1-7BC4-1C43-A446-418F19FD2CE2}"/>
    <dgm:cxn modelId="{CCC417AE-E27B-754D-BE27-F3C0F4064595}" type="presOf" srcId="{D63600B3-6F0B-7047-903F-5B568A0BCF38}" destId="{F247DC10-4D30-724A-95B1-F333C5A43C70}" srcOrd="0" destOrd="0" presId="urn:microsoft.com/office/officeart/2005/8/layout/hList1"/>
    <dgm:cxn modelId="{4A023EBE-BE07-DE40-A47B-C8DB6B4315F7}" srcId="{D63600B3-6F0B-7047-903F-5B568A0BCF38}" destId="{13F6CD04-4DEA-2549-9751-8E41C775260E}" srcOrd="0" destOrd="0" parTransId="{0DEA253B-218C-764E-A76C-A50BAF1981B4}" sibTransId="{780D26D0-32AA-344B-A7C3-91AB9C2821C5}"/>
    <dgm:cxn modelId="{C9FAC4BE-3233-F448-838F-766E59C07EF8}" type="presOf" srcId="{2F9BA77B-5E1F-BF49-9BD0-EB1713FA056F}" destId="{83C16B5B-1C05-CE4C-9884-D2C3765F67E7}" srcOrd="0" destOrd="0" presId="urn:microsoft.com/office/officeart/2005/8/layout/hList1"/>
    <dgm:cxn modelId="{CEDB0DC6-614F-D24A-AAEB-10E4176E2F21}" srcId="{2F9BA77B-5E1F-BF49-9BD0-EB1713FA056F}" destId="{1479C1CD-5D95-A241-B9A7-12AA5D537754}" srcOrd="0" destOrd="0" parTransId="{A463CFF9-AAD1-8D44-B8A4-ECD10311BA9A}" sibTransId="{96903FF9-B423-CE4A-B113-F5DDD7117AE6}"/>
    <dgm:cxn modelId="{F33DFDCE-5096-5943-A3E8-49E4B8CE543B}" type="presOf" srcId="{E895AE3A-090A-F444-AC2D-828C5C03088F}" destId="{1E65EAFC-C188-B347-A9A6-883F1CDE9946}" srcOrd="0" destOrd="0" presId="urn:microsoft.com/office/officeart/2005/8/layout/hList1"/>
    <dgm:cxn modelId="{2E0512DE-734B-6449-9BD3-BB833261CE76}" type="presOf" srcId="{8EBC4A2D-BD50-0340-876B-CDCF03744C9E}" destId="{080A59D9-56BF-C94F-B55C-8749C66F8E30}" srcOrd="0" destOrd="0" presId="urn:microsoft.com/office/officeart/2005/8/layout/hList1"/>
    <dgm:cxn modelId="{04D086ED-3649-BA48-8E5A-5DC3411E9097}" type="presOf" srcId="{6367B3B9-B573-3C43-B4DC-65ED77D30F5F}" destId="{DBFBBBCF-6F42-C841-8E7D-4D24335D732F}" srcOrd="0" destOrd="0" presId="urn:microsoft.com/office/officeart/2005/8/layout/hList1"/>
    <dgm:cxn modelId="{284F16F9-ECF6-7245-8F98-A10135B83A76}" srcId="{D63600B3-6F0B-7047-903F-5B568A0BCF38}" destId="{02DE99FF-5107-8644-82D6-0BBDBF8401DA}" srcOrd="1" destOrd="0" parTransId="{744A2F43-28D6-5B4E-B6E5-B6708E7C815A}" sibTransId="{4516C86D-65DD-8A40-B189-9948783353D2}"/>
    <dgm:cxn modelId="{6BCE2BFE-524D-3442-8177-12D66A67935E}" type="presOf" srcId="{D4530B58-3225-084F-8563-25A6AA303D59}" destId="{F2380E73-9E0E-644E-9ADB-7D83BA079189}" srcOrd="0" destOrd="2" presId="urn:microsoft.com/office/officeart/2005/8/layout/hList1"/>
    <dgm:cxn modelId="{F27C9A7F-3EC0-8240-B6B3-16250346ECC0}" type="presParOf" srcId="{1E65EAFC-C188-B347-A9A6-883F1CDE9946}" destId="{AEA79666-D859-A941-B1B0-70DF0B60B38E}" srcOrd="0" destOrd="0" presId="urn:microsoft.com/office/officeart/2005/8/layout/hList1"/>
    <dgm:cxn modelId="{BC3FFC87-0ACD-9B48-AABC-3380F6984889}" type="presParOf" srcId="{AEA79666-D859-A941-B1B0-70DF0B60B38E}" destId="{F247DC10-4D30-724A-95B1-F333C5A43C70}" srcOrd="0" destOrd="0" presId="urn:microsoft.com/office/officeart/2005/8/layout/hList1"/>
    <dgm:cxn modelId="{AB2FC987-4F19-054B-A801-550822A445D6}" type="presParOf" srcId="{AEA79666-D859-A941-B1B0-70DF0B60B38E}" destId="{F2380E73-9E0E-644E-9ADB-7D83BA079189}" srcOrd="1" destOrd="0" presId="urn:microsoft.com/office/officeart/2005/8/layout/hList1"/>
    <dgm:cxn modelId="{6148A89C-C038-2742-A969-F01257F6C1BD}" type="presParOf" srcId="{1E65EAFC-C188-B347-A9A6-883F1CDE9946}" destId="{990D85BD-CA26-BC41-8B76-1454ADA0D799}" srcOrd="1" destOrd="0" presId="urn:microsoft.com/office/officeart/2005/8/layout/hList1"/>
    <dgm:cxn modelId="{6ABE7897-EC18-4241-85EA-C8FBD0C482EB}" type="presParOf" srcId="{1E65EAFC-C188-B347-A9A6-883F1CDE9946}" destId="{DC5FEDE2-7F72-FA4E-825A-421AE8826D61}" srcOrd="2" destOrd="0" presId="urn:microsoft.com/office/officeart/2005/8/layout/hList1"/>
    <dgm:cxn modelId="{DE1ECFE2-5E8D-6948-A81D-D06126913850}" type="presParOf" srcId="{DC5FEDE2-7F72-FA4E-825A-421AE8826D61}" destId="{DBFBBBCF-6F42-C841-8E7D-4D24335D732F}" srcOrd="0" destOrd="0" presId="urn:microsoft.com/office/officeart/2005/8/layout/hList1"/>
    <dgm:cxn modelId="{9932F0FD-B228-E945-924C-5E61CE268217}" type="presParOf" srcId="{DC5FEDE2-7F72-FA4E-825A-421AE8826D61}" destId="{080A59D9-56BF-C94F-B55C-8749C66F8E30}" srcOrd="1" destOrd="0" presId="urn:microsoft.com/office/officeart/2005/8/layout/hList1"/>
    <dgm:cxn modelId="{E604BB97-7B44-5042-BEEA-D143E69B76F3}" type="presParOf" srcId="{1E65EAFC-C188-B347-A9A6-883F1CDE9946}" destId="{AD31C635-C5E1-8C42-82B8-49489E8D428B}" srcOrd="3" destOrd="0" presId="urn:microsoft.com/office/officeart/2005/8/layout/hList1"/>
    <dgm:cxn modelId="{FF8A87A6-A2C9-4949-B750-5EB5DE6C515A}" type="presParOf" srcId="{1E65EAFC-C188-B347-A9A6-883F1CDE9946}" destId="{2B669B91-4932-D34E-93F6-374D67AB08A5}" srcOrd="4" destOrd="0" presId="urn:microsoft.com/office/officeart/2005/8/layout/hList1"/>
    <dgm:cxn modelId="{818B16E6-3C46-E144-8584-B36D09EC9E2E}" type="presParOf" srcId="{2B669B91-4932-D34E-93F6-374D67AB08A5}" destId="{83C16B5B-1C05-CE4C-9884-D2C3765F67E7}" srcOrd="0" destOrd="0" presId="urn:microsoft.com/office/officeart/2005/8/layout/hList1"/>
    <dgm:cxn modelId="{12E08026-09E8-E742-930A-68F0BCA1577D}" type="presParOf" srcId="{2B669B91-4932-D34E-93F6-374D67AB08A5}" destId="{913A8B40-0572-B04E-A13A-F4221EEDBC5D}" srcOrd="1" destOrd="0" presId="urn:microsoft.com/office/officeart/2005/8/layout/hList1"/>
    <dgm:cxn modelId="{78C579F2-F996-2648-BABD-AF8FBBF3C96E}" type="presParOf" srcId="{1E65EAFC-C188-B347-A9A6-883F1CDE9946}" destId="{2FC6A563-DDF5-E649-A001-4B38984B391E}" srcOrd="5" destOrd="0" presId="urn:microsoft.com/office/officeart/2005/8/layout/hList1"/>
    <dgm:cxn modelId="{700BC040-BD4F-3D48-88C2-CDE9C8A2978E}" type="presParOf" srcId="{1E65EAFC-C188-B347-A9A6-883F1CDE9946}" destId="{0E94F0B3-6BD1-D148-8152-FAF94C2B00DE}" srcOrd="6" destOrd="0" presId="urn:microsoft.com/office/officeart/2005/8/layout/hList1"/>
    <dgm:cxn modelId="{AAE9AFDE-98C3-034D-B51A-618CC595322C}" type="presParOf" srcId="{0E94F0B3-6BD1-D148-8152-FAF94C2B00DE}" destId="{169D3AEA-5FDB-9144-9C23-54156CF24A1C}" srcOrd="0" destOrd="0" presId="urn:microsoft.com/office/officeart/2005/8/layout/hList1"/>
    <dgm:cxn modelId="{833ABCBE-3B88-EE48-ADCC-0344AE988DD9}" type="presParOf" srcId="{0E94F0B3-6BD1-D148-8152-FAF94C2B00DE}" destId="{1EA08D28-0E2D-AB4F-8A78-378CA2CAE8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CD38F-9C05-9D47-AF79-F99A831896E3}" type="doc">
      <dgm:prSet loTypeId="urn:microsoft.com/office/officeart/2005/8/layout/target3" loCatId="relationship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GB"/>
        </a:p>
      </dgm:t>
    </dgm:pt>
    <dgm:pt modelId="{AACA59E2-2923-674B-9B5D-427108C49CD1}">
      <dgm:prSet/>
      <dgm:spPr/>
      <dgm:t>
        <a:bodyPr/>
        <a:lstStyle/>
        <a:p>
          <a:r>
            <a:rPr lang="en-US" b="1" baseline="0"/>
            <a:t>Perturbation-Based DRL Vulnerability Assessment</a:t>
          </a:r>
          <a:endParaRPr lang="en-IN"/>
        </a:p>
      </dgm:t>
    </dgm:pt>
    <dgm:pt modelId="{57C1B156-6314-5743-9740-6A899F88818F}" type="parTrans" cxnId="{96805400-84B8-1849-9ED0-91BC799F67C5}">
      <dgm:prSet/>
      <dgm:spPr/>
      <dgm:t>
        <a:bodyPr/>
        <a:lstStyle/>
        <a:p>
          <a:endParaRPr lang="en-GB"/>
        </a:p>
      </dgm:t>
    </dgm:pt>
    <dgm:pt modelId="{BD5C9B2A-DA12-B346-BB00-35E52AA4C672}" type="sibTrans" cxnId="{96805400-84B8-1849-9ED0-91BC799F67C5}">
      <dgm:prSet/>
      <dgm:spPr/>
      <dgm:t>
        <a:bodyPr/>
        <a:lstStyle/>
        <a:p>
          <a:endParaRPr lang="en-GB"/>
        </a:p>
      </dgm:t>
    </dgm:pt>
    <dgm:pt modelId="{4A3E25E1-7CCF-F949-8A9C-1034EE573CAD}">
      <dgm:prSet/>
      <dgm:spPr/>
      <dgm:t>
        <a:bodyPr/>
        <a:lstStyle/>
        <a:p>
          <a:r>
            <a:rPr lang="en-US" i="1" baseline="0"/>
            <a:t>Highlight of potential vulnerability of DRL Models to potential small data perturbations</a:t>
          </a:r>
          <a:endParaRPr lang="en-IN"/>
        </a:p>
      </dgm:t>
    </dgm:pt>
    <dgm:pt modelId="{47DBF90B-7E10-3948-99E5-484AD0A36007}" type="parTrans" cxnId="{EC1B1ED0-92ED-3942-8189-2255A93450EE}">
      <dgm:prSet/>
      <dgm:spPr/>
      <dgm:t>
        <a:bodyPr/>
        <a:lstStyle/>
        <a:p>
          <a:endParaRPr lang="en-GB"/>
        </a:p>
      </dgm:t>
    </dgm:pt>
    <dgm:pt modelId="{09136966-1777-8741-B184-7FB75B5825D3}" type="sibTrans" cxnId="{EC1B1ED0-92ED-3942-8189-2255A93450EE}">
      <dgm:prSet/>
      <dgm:spPr/>
      <dgm:t>
        <a:bodyPr/>
        <a:lstStyle/>
        <a:p>
          <a:endParaRPr lang="en-GB"/>
        </a:p>
      </dgm:t>
    </dgm:pt>
    <dgm:pt modelId="{84605323-E6DD-B74C-815C-34A2DF38EE4C}">
      <dgm:prSet/>
      <dgm:spPr/>
      <dgm:t>
        <a:bodyPr/>
        <a:lstStyle/>
        <a:p>
          <a:r>
            <a:rPr lang="en-US" i="1" baseline="0"/>
            <a:t>Pointers on existing research on adversarial attacks against DRL Models</a:t>
          </a:r>
          <a:endParaRPr lang="en-IN"/>
        </a:p>
      </dgm:t>
    </dgm:pt>
    <dgm:pt modelId="{922C1ABA-9E89-AB4C-B3CA-F6C0AB68F746}" type="parTrans" cxnId="{0B7050F0-DD52-A74B-A6FA-D940FD757514}">
      <dgm:prSet/>
      <dgm:spPr/>
      <dgm:t>
        <a:bodyPr/>
        <a:lstStyle/>
        <a:p>
          <a:endParaRPr lang="en-GB"/>
        </a:p>
      </dgm:t>
    </dgm:pt>
    <dgm:pt modelId="{4383FAFF-008A-3344-BEF5-9ED662E1EC4D}" type="sibTrans" cxnId="{0B7050F0-DD52-A74B-A6FA-D940FD757514}">
      <dgm:prSet/>
      <dgm:spPr/>
      <dgm:t>
        <a:bodyPr/>
        <a:lstStyle/>
        <a:p>
          <a:endParaRPr lang="en-GB"/>
        </a:p>
      </dgm:t>
    </dgm:pt>
    <dgm:pt modelId="{005A93D1-93FB-A144-9D61-2C76B848D686}">
      <dgm:prSet/>
      <dgm:spPr/>
      <dgm:t>
        <a:bodyPr/>
        <a:lstStyle/>
        <a:p>
          <a:r>
            <a:rPr lang="en-US" i="1" baseline="0"/>
            <a:t>Intro. of the concept of perturbation-based assessment</a:t>
          </a:r>
          <a:endParaRPr lang="en-IN"/>
        </a:p>
      </dgm:t>
    </dgm:pt>
    <dgm:pt modelId="{72E9D268-BA02-3B41-8C9E-80B792549CFF}" type="parTrans" cxnId="{26A7487E-4EEC-ED4B-87ED-B6F423665A0D}">
      <dgm:prSet/>
      <dgm:spPr/>
      <dgm:t>
        <a:bodyPr/>
        <a:lstStyle/>
        <a:p>
          <a:endParaRPr lang="en-GB"/>
        </a:p>
      </dgm:t>
    </dgm:pt>
    <dgm:pt modelId="{E91878A7-C550-F84C-A825-60B2B777E2F6}" type="sibTrans" cxnId="{26A7487E-4EEC-ED4B-87ED-B6F423665A0D}">
      <dgm:prSet/>
      <dgm:spPr/>
      <dgm:t>
        <a:bodyPr/>
        <a:lstStyle/>
        <a:p>
          <a:endParaRPr lang="en-GB"/>
        </a:p>
      </dgm:t>
    </dgm:pt>
    <dgm:pt modelId="{CCEEDA3F-476B-974E-8E7C-31A4D517EAB2}">
      <dgm:prSet/>
      <dgm:spPr/>
      <dgm:t>
        <a:bodyPr/>
        <a:lstStyle/>
        <a:p>
          <a:r>
            <a:rPr lang="en-US" i="1" baseline="0"/>
            <a:t>Formulates equations for adding perturbations and the DRL’s response</a:t>
          </a:r>
          <a:endParaRPr lang="en-IN"/>
        </a:p>
      </dgm:t>
    </dgm:pt>
    <dgm:pt modelId="{A57FD5E4-2C17-DC4E-AA2A-EBF10CE42C14}" type="parTrans" cxnId="{473B72F4-F726-6545-9D1D-4988003479A9}">
      <dgm:prSet/>
      <dgm:spPr/>
      <dgm:t>
        <a:bodyPr/>
        <a:lstStyle/>
        <a:p>
          <a:endParaRPr lang="en-GB"/>
        </a:p>
      </dgm:t>
    </dgm:pt>
    <dgm:pt modelId="{228D9B04-4341-5E43-8DDB-CC0E38AFFEAF}" type="sibTrans" cxnId="{473B72F4-F726-6545-9D1D-4988003479A9}">
      <dgm:prSet/>
      <dgm:spPr/>
      <dgm:t>
        <a:bodyPr/>
        <a:lstStyle/>
        <a:p>
          <a:endParaRPr lang="en-GB"/>
        </a:p>
      </dgm:t>
    </dgm:pt>
    <dgm:pt modelId="{45C9AF4F-C0AC-3E44-9F7B-66630E93871D}" type="pres">
      <dgm:prSet presAssocID="{553CD38F-9C05-9D47-AF79-F99A831896E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CEAEB77-08AE-D34E-8F8E-61F957DE9425}" type="pres">
      <dgm:prSet presAssocID="{AACA59E2-2923-674B-9B5D-427108C49CD1}" presName="circle1" presStyleLbl="node1" presStyleIdx="0" presStyleCnt="5"/>
      <dgm:spPr/>
    </dgm:pt>
    <dgm:pt modelId="{E8085616-EB48-C74A-A335-C68B6F819275}" type="pres">
      <dgm:prSet presAssocID="{AACA59E2-2923-674B-9B5D-427108C49CD1}" presName="space" presStyleCnt="0"/>
      <dgm:spPr/>
    </dgm:pt>
    <dgm:pt modelId="{B02092E6-FDDB-A042-9EAB-D71A157D2C0C}" type="pres">
      <dgm:prSet presAssocID="{AACA59E2-2923-674B-9B5D-427108C49CD1}" presName="rect1" presStyleLbl="alignAcc1" presStyleIdx="0" presStyleCnt="5"/>
      <dgm:spPr/>
    </dgm:pt>
    <dgm:pt modelId="{BE2AB4AC-DEA5-7149-9EBB-B558B5768DDC}" type="pres">
      <dgm:prSet presAssocID="{4A3E25E1-7CCF-F949-8A9C-1034EE573CAD}" presName="vertSpace2" presStyleLbl="node1" presStyleIdx="0" presStyleCnt="5"/>
      <dgm:spPr/>
    </dgm:pt>
    <dgm:pt modelId="{91ED99D2-CA00-3347-889C-4CF2D82968A3}" type="pres">
      <dgm:prSet presAssocID="{4A3E25E1-7CCF-F949-8A9C-1034EE573CAD}" presName="circle2" presStyleLbl="node1" presStyleIdx="1" presStyleCnt="5"/>
      <dgm:spPr/>
    </dgm:pt>
    <dgm:pt modelId="{A55E2012-9253-5842-BB78-C4722AC07CB4}" type="pres">
      <dgm:prSet presAssocID="{4A3E25E1-7CCF-F949-8A9C-1034EE573CAD}" presName="rect2" presStyleLbl="alignAcc1" presStyleIdx="1" presStyleCnt="5"/>
      <dgm:spPr/>
    </dgm:pt>
    <dgm:pt modelId="{F4E6FDCA-99D1-1647-B3F1-E4AA24442897}" type="pres">
      <dgm:prSet presAssocID="{84605323-E6DD-B74C-815C-34A2DF38EE4C}" presName="vertSpace3" presStyleLbl="node1" presStyleIdx="1" presStyleCnt="5"/>
      <dgm:spPr/>
    </dgm:pt>
    <dgm:pt modelId="{27C6C4A0-5792-5F42-A422-6A43CB18F6C1}" type="pres">
      <dgm:prSet presAssocID="{84605323-E6DD-B74C-815C-34A2DF38EE4C}" presName="circle3" presStyleLbl="node1" presStyleIdx="2" presStyleCnt="5"/>
      <dgm:spPr/>
    </dgm:pt>
    <dgm:pt modelId="{4F5DEBEC-3B4B-9542-9D6E-0EA677789FC4}" type="pres">
      <dgm:prSet presAssocID="{84605323-E6DD-B74C-815C-34A2DF38EE4C}" presName="rect3" presStyleLbl="alignAcc1" presStyleIdx="2" presStyleCnt="5"/>
      <dgm:spPr/>
    </dgm:pt>
    <dgm:pt modelId="{30F6F1ED-B2AA-B846-8F3F-11922805707F}" type="pres">
      <dgm:prSet presAssocID="{005A93D1-93FB-A144-9D61-2C76B848D686}" presName="vertSpace4" presStyleLbl="node1" presStyleIdx="2" presStyleCnt="5"/>
      <dgm:spPr/>
    </dgm:pt>
    <dgm:pt modelId="{6AAE8342-95D6-CF4F-BE87-E7B56872C7C8}" type="pres">
      <dgm:prSet presAssocID="{005A93D1-93FB-A144-9D61-2C76B848D686}" presName="circle4" presStyleLbl="node1" presStyleIdx="3" presStyleCnt="5"/>
      <dgm:spPr/>
    </dgm:pt>
    <dgm:pt modelId="{CC665221-D1F2-D841-A08A-3C31F6DC08B8}" type="pres">
      <dgm:prSet presAssocID="{005A93D1-93FB-A144-9D61-2C76B848D686}" presName="rect4" presStyleLbl="alignAcc1" presStyleIdx="3" presStyleCnt="5"/>
      <dgm:spPr/>
    </dgm:pt>
    <dgm:pt modelId="{E99B63FB-00BB-A54E-B43A-9C548BC5DA8B}" type="pres">
      <dgm:prSet presAssocID="{CCEEDA3F-476B-974E-8E7C-31A4D517EAB2}" presName="vertSpace5" presStyleLbl="node1" presStyleIdx="3" presStyleCnt="5"/>
      <dgm:spPr/>
    </dgm:pt>
    <dgm:pt modelId="{BA7E0624-8D58-9540-BC83-3EFE6BA9006C}" type="pres">
      <dgm:prSet presAssocID="{CCEEDA3F-476B-974E-8E7C-31A4D517EAB2}" presName="circle5" presStyleLbl="node1" presStyleIdx="4" presStyleCnt="5"/>
      <dgm:spPr/>
    </dgm:pt>
    <dgm:pt modelId="{D1DFF5D7-3D95-DA4B-B60B-6A004418BB32}" type="pres">
      <dgm:prSet presAssocID="{CCEEDA3F-476B-974E-8E7C-31A4D517EAB2}" presName="rect5" presStyleLbl="alignAcc1" presStyleIdx="4" presStyleCnt="5"/>
      <dgm:spPr/>
    </dgm:pt>
    <dgm:pt modelId="{71144A8E-B64A-4A42-ADE6-40F78C5FB695}" type="pres">
      <dgm:prSet presAssocID="{AACA59E2-2923-674B-9B5D-427108C49CD1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11BC4D36-F6C5-7240-B83B-47F0C91638CE}" type="pres">
      <dgm:prSet presAssocID="{4A3E25E1-7CCF-F949-8A9C-1034EE573CAD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83698A07-E137-6847-A0AE-2EE2D719BC55}" type="pres">
      <dgm:prSet presAssocID="{84605323-E6DD-B74C-815C-34A2DF38EE4C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ECAECC55-E1B5-F24A-8B20-6E5336D537BB}" type="pres">
      <dgm:prSet presAssocID="{005A93D1-93FB-A144-9D61-2C76B848D686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E2F03B8F-67BD-7245-8FEA-8BC284FB9E06}" type="pres">
      <dgm:prSet presAssocID="{CCEEDA3F-476B-974E-8E7C-31A4D517EAB2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96805400-84B8-1849-9ED0-91BC799F67C5}" srcId="{553CD38F-9C05-9D47-AF79-F99A831896E3}" destId="{AACA59E2-2923-674B-9B5D-427108C49CD1}" srcOrd="0" destOrd="0" parTransId="{57C1B156-6314-5743-9740-6A899F88818F}" sibTransId="{BD5C9B2A-DA12-B346-BB00-35E52AA4C672}"/>
    <dgm:cxn modelId="{D37F7238-B498-1843-8E78-D493FC597B77}" type="presOf" srcId="{005A93D1-93FB-A144-9D61-2C76B848D686}" destId="{CC665221-D1F2-D841-A08A-3C31F6DC08B8}" srcOrd="0" destOrd="0" presId="urn:microsoft.com/office/officeart/2005/8/layout/target3"/>
    <dgm:cxn modelId="{3320AA57-CA63-914B-A218-8EB0CBDD4D13}" type="presOf" srcId="{AACA59E2-2923-674B-9B5D-427108C49CD1}" destId="{B02092E6-FDDB-A042-9EAB-D71A157D2C0C}" srcOrd="0" destOrd="0" presId="urn:microsoft.com/office/officeart/2005/8/layout/target3"/>
    <dgm:cxn modelId="{12749D5C-035B-154B-9878-E1E66F855A8C}" type="presOf" srcId="{84605323-E6DD-B74C-815C-34A2DF38EE4C}" destId="{83698A07-E137-6847-A0AE-2EE2D719BC55}" srcOrd="1" destOrd="0" presId="urn:microsoft.com/office/officeart/2005/8/layout/target3"/>
    <dgm:cxn modelId="{8C134160-5E80-3E4A-B01C-D7A74C0710AF}" type="presOf" srcId="{CCEEDA3F-476B-974E-8E7C-31A4D517EAB2}" destId="{E2F03B8F-67BD-7245-8FEA-8BC284FB9E06}" srcOrd="1" destOrd="0" presId="urn:microsoft.com/office/officeart/2005/8/layout/target3"/>
    <dgm:cxn modelId="{FE368061-1F01-694A-8C05-ADE40CD60997}" type="presOf" srcId="{84605323-E6DD-B74C-815C-34A2DF38EE4C}" destId="{4F5DEBEC-3B4B-9542-9D6E-0EA677789FC4}" srcOrd="0" destOrd="0" presId="urn:microsoft.com/office/officeart/2005/8/layout/target3"/>
    <dgm:cxn modelId="{A5C0996E-4A72-024D-A7E5-5C9D9442547A}" type="presOf" srcId="{CCEEDA3F-476B-974E-8E7C-31A4D517EAB2}" destId="{D1DFF5D7-3D95-DA4B-B60B-6A004418BB32}" srcOrd="0" destOrd="0" presId="urn:microsoft.com/office/officeart/2005/8/layout/target3"/>
    <dgm:cxn modelId="{BAA7357C-E4D4-2F41-8EFA-CDA0FE37EF1D}" type="presOf" srcId="{553CD38F-9C05-9D47-AF79-F99A831896E3}" destId="{45C9AF4F-C0AC-3E44-9F7B-66630E93871D}" srcOrd="0" destOrd="0" presId="urn:microsoft.com/office/officeart/2005/8/layout/target3"/>
    <dgm:cxn modelId="{26A7487E-4EEC-ED4B-87ED-B6F423665A0D}" srcId="{553CD38F-9C05-9D47-AF79-F99A831896E3}" destId="{005A93D1-93FB-A144-9D61-2C76B848D686}" srcOrd="3" destOrd="0" parTransId="{72E9D268-BA02-3B41-8C9E-80B792549CFF}" sibTransId="{E91878A7-C550-F84C-A825-60B2B777E2F6}"/>
    <dgm:cxn modelId="{F2AF8A8B-FD94-624E-8E43-436500E0EA3E}" type="presOf" srcId="{AACA59E2-2923-674B-9B5D-427108C49CD1}" destId="{71144A8E-B64A-4A42-ADE6-40F78C5FB695}" srcOrd="1" destOrd="0" presId="urn:microsoft.com/office/officeart/2005/8/layout/target3"/>
    <dgm:cxn modelId="{54E164C4-5509-1647-AA3D-08087B090934}" type="presOf" srcId="{4A3E25E1-7CCF-F949-8A9C-1034EE573CAD}" destId="{A55E2012-9253-5842-BB78-C4722AC07CB4}" srcOrd="0" destOrd="0" presId="urn:microsoft.com/office/officeart/2005/8/layout/target3"/>
    <dgm:cxn modelId="{EC1B1ED0-92ED-3942-8189-2255A93450EE}" srcId="{553CD38F-9C05-9D47-AF79-F99A831896E3}" destId="{4A3E25E1-7CCF-F949-8A9C-1034EE573CAD}" srcOrd="1" destOrd="0" parTransId="{47DBF90B-7E10-3948-99E5-484AD0A36007}" sibTransId="{09136966-1777-8741-B184-7FB75B5825D3}"/>
    <dgm:cxn modelId="{B537E1D5-5DA7-004D-B818-F72FA3CFD3AF}" type="presOf" srcId="{4A3E25E1-7CCF-F949-8A9C-1034EE573CAD}" destId="{11BC4D36-F6C5-7240-B83B-47F0C91638CE}" srcOrd="1" destOrd="0" presId="urn:microsoft.com/office/officeart/2005/8/layout/target3"/>
    <dgm:cxn modelId="{0B7050F0-DD52-A74B-A6FA-D940FD757514}" srcId="{553CD38F-9C05-9D47-AF79-F99A831896E3}" destId="{84605323-E6DD-B74C-815C-34A2DF38EE4C}" srcOrd="2" destOrd="0" parTransId="{922C1ABA-9E89-AB4C-B3CA-F6C0AB68F746}" sibTransId="{4383FAFF-008A-3344-BEF5-9ED662E1EC4D}"/>
    <dgm:cxn modelId="{473B72F4-F726-6545-9D1D-4988003479A9}" srcId="{553CD38F-9C05-9D47-AF79-F99A831896E3}" destId="{CCEEDA3F-476B-974E-8E7C-31A4D517EAB2}" srcOrd="4" destOrd="0" parTransId="{A57FD5E4-2C17-DC4E-AA2A-EBF10CE42C14}" sibTransId="{228D9B04-4341-5E43-8DDB-CC0E38AFFEAF}"/>
    <dgm:cxn modelId="{4B3208FE-F039-CC4A-AF2A-97F04FD1294F}" type="presOf" srcId="{005A93D1-93FB-A144-9D61-2C76B848D686}" destId="{ECAECC55-E1B5-F24A-8B20-6E5336D537BB}" srcOrd="1" destOrd="0" presId="urn:microsoft.com/office/officeart/2005/8/layout/target3"/>
    <dgm:cxn modelId="{BA44ED79-6A29-A749-964D-1D143A8CD1F3}" type="presParOf" srcId="{45C9AF4F-C0AC-3E44-9F7B-66630E93871D}" destId="{BCEAEB77-08AE-D34E-8F8E-61F957DE9425}" srcOrd="0" destOrd="0" presId="urn:microsoft.com/office/officeart/2005/8/layout/target3"/>
    <dgm:cxn modelId="{CC68B7BE-5DA4-574B-8283-26DF630243CD}" type="presParOf" srcId="{45C9AF4F-C0AC-3E44-9F7B-66630E93871D}" destId="{E8085616-EB48-C74A-A335-C68B6F819275}" srcOrd="1" destOrd="0" presId="urn:microsoft.com/office/officeart/2005/8/layout/target3"/>
    <dgm:cxn modelId="{AD679118-C7AE-9D4F-86E5-E01691BC57BF}" type="presParOf" srcId="{45C9AF4F-C0AC-3E44-9F7B-66630E93871D}" destId="{B02092E6-FDDB-A042-9EAB-D71A157D2C0C}" srcOrd="2" destOrd="0" presId="urn:microsoft.com/office/officeart/2005/8/layout/target3"/>
    <dgm:cxn modelId="{A5A41CD0-6ADF-9A40-A346-B3CA8FB11B55}" type="presParOf" srcId="{45C9AF4F-C0AC-3E44-9F7B-66630E93871D}" destId="{BE2AB4AC-DEA5-7149-9EBB-B558B5768DDC}" srcOrd="3" destOrd="0" presId="urn:microsoft.com/office/officeart/2005/8/layout/target3"/>
    <dgm:cxn modelId="{47D6C06C-3A00-D14E-8133-9B840D76934D}" type="presParOf" srcId="{45C9AF4F-C0AC-3E44-9F7B-66630E93871D}" destId="{91ED99D2-CA00-3347-889C-4CF2D82968A3}" srcOrd="4" destOrd="0" presId="urn:microsoft.com/office/officeart/2005/8/layout/target3"/>
    <dgm:cxn modelId="{6C77237E-6A48-1943-BF4B-EFC0DBC108E3}" type="presParOf" srcId="{45C9AF4F-C0AC-3E44-9F7B-66630E93871D}" destId="{A55E2012-9253-5842-BB78-C4722AC07CB4}" srcOrd="5" destOrd="0" presId="urn:microsoft.com/office/officeart/2005/8/layout/target3"/>
    <dgm:cxn modelId="{3D53BBAB-28B7-B443-89C7-0BC43EB0B0DC}" type="presParOf" srcId="{45C9AF4F-C0AC-3E44-9F7B-66630E93871D}" destId="{F4E6FDCA-99D1-1647-B3F1-E4AA24442897}" srcOrd="6" destOrd="0" presId="urn:microsoft.com/office/officeart/2005/8/layout/target3"/>
    <dgm:cxn modelId="{E0373290-123F-CB40-98D3-600ECED5EFFF}" type="presParOf" srcId="{45C9AF4F-C0AC-3E44-9F7B-66630E93871D}" destId="{27C6C4A0-5792-5F42-A422-6A43CB18F6C1}" srcOrd="7" destOrd="0" presId="urn:microsoft.com/office/officeart/2005/8/layout/target3"/>
    <dgm:cxn modelId="{21DBBBFF-513C-6843-8CF2-160BA8B85D52}" type="presParOf" srcId="{45C9AF4F-C0AC-3E44-9F7B-66630E93871D}" destId="{4F5DEBEC-3B4B-9542-9D6E-0EA677789FC4}" srcOrd="8" destOrd="0" presId="urn:microsoft.com/office/officeart/2005/8/layout/target3"/>
    <dgm:cxn modelId="{8DE717BF-52B7-6C42-B49D-5FB5908CCA9C}" type="presParOf" srcId="{45C9AF4F-C0AC-3E44-9F7B-66630E93871D}" destId="{30F6F1ED-B2AA-B846-8F3F-11922805707F}" srcOrd="9" destOrd="0" presId="urn:microsoft.com/office/officeart/2005/8/layout/target3"/>
    <dgm:cxn modelId="{F29D815D-3AD5-734B-9E2F-149D3561E52A}" type="presParOf" srcId="{45C9AF4F-C0AC-3E44-9F7B-66630E93871D}" destId="{6AAE8342-95D6-CF4F-BE87-E7B56872C7C8}" srcOrd="10" destOrd="0" presId="urn:microsoft.com/office/officeart/2005/8/layout/target3"/>
    <dgm:cxn modelId="{EB6A1350-0FCF-2846-B819-69C37EEAF67C}" type="presParOf" srcId="{45C9AF4F-C0AC-3E44-9F7B-66630E93871D}" destId="{CC665221-D1F2-D841-A08A-3C31F6DC08B8}" srcOrd="11" destOrd="0" presId="urn:microsoft.com/office/officeart/2005/8/layout/target3"/>
    <dgm:cxn modelId="{46DE26A3-6189-084B-8C75-0F0E81BBD411}" type="presParOf" srcId="{45C9AF4F-C0AC-3E44-9F7B-66630E93871D}" destId="{E99B63FB-00BB-A54E-B43A-9C548BC5DA8B}" srcOrd="12" destOrd="0" presId="urn:microsoft.com/office/officeart/2005/8/layout/target3"/>
    <dgm:cxn modelId="{1C8C0BCE-A4F4-3044-8A6B-42ED26442FD5}" type="presParOf" srcId="{45C9AF4F-C0AC-3E44-9F7B-66630E93871D}" destId="{BA7E0624-8D58-9540-BC83-3EFE6BA9006C}" srcOrd="13" destOrd="0" presId="urn:microsoft.com/office/officeart/2005/8/layout/target3"/>
    <dgm:cxn modelId="{0A9CC52E-5758-3449-94F6-285FCAFA32A1}" type="presParOf" srcId="{45C9AF4F-C0AC-3E44-9F7B-66630E93871D}" destId="{D1DFF5D7-3D95-DA4B-B60B-6A004418BB32}" srcOrd="14" destOrd="0" presId="urn:microsoft.com/office/officeart/2005/8/layout/target3"/>
    <dgm:cxn modelId="{5FEF874F-1A77-5B47-99AB-FBB5828D98D3}" type="presParOf" srcId="{45C9AF4F-C0AC-3E44-9F7B-66630E93871D}" destId="{71144A8E-B64A-4A42-ADE6-40F78C5FB695}" srcOrd="15" destOrd="0" presId="urn:microsoft.com/office/officeart/2005/8/layout/target3"/>
    <dgm:cxn modelId="{BEF815ED-7C0C-3543-B50C-A739359B4D40}" type="presParOf" srcId="{45C9AF4F-C0AC-3E44-9F7B-66630E93871D}" destId="{11BC4D36-F6C5-7240-B83B-47F0C91638CE}" srcOrd="16" destOrd="0" presId="urn:microsoft.com/office/officeart/2005/8/layout/target3"/>
    <dgm:cxn modelId="{92AE9492-30CC-6041-8794-64FB1CCF19F3}" type="presParOf" srcId="{45C9AF4F-C0AC-3E44-9F7B-66630E93871D}" destId="{83698A07-E137-6847-A0AE-2EE2D719BC55}" srcOrd="17" destOrd="0" presId="urn:microsoft.com/office/officeart/2005/8/layout/target3"/>
    <dgm:cxn modelId="{233EECCB-E21F-4743-890F-93018F3E085C}" type="presParOf" srcId="{45C9AF4F-C0AC-3E44-9F7B-66630E93871D}" destId="{ECAECC55-E1B5-F24A-8B20-6E5336D537BB}" srcOrd="18" destOrd="0" presId="urn:microsoft.com/office/officeart/2005/8/layout/target3"/>
    <dgm:cxn modelId="{DA552A16-B492-0545-B8A2-46EE2EE4FD3A}" type="presParOf" srcId="{45C9AF4F-C0AC-3E44-9F7B-66630E93871D}" destId="{E2F03B8F-67BD-7245-8FEA-8BC284FB9E06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99AB4C-A063-D143-8734-09DB7845A9D4}" type="doc">
      <dgm:prSet loTypeId="urn:microsoft.com/office/officeart/2008/layout/VerticalCircle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6D5B31-9B5D-1647-96C4-C2AAB6A1B200}">
      <dgm:prSet phldrT="[Text]" custT="1"/>
      <dgm:spPr/>
      <dgm:t>
        <a:bodyPr/>
        <a:lstStyle/>
        <a:p>
          <a:r>
            <a:rPr lang="en-GB" sz="1200" b="1" dirty="0"/>
            <a:t>WHEN TO PERTURB</a:t>
          </a:r>
        </a:p>
      </dgm:t>
    </dgm:pt>
    <dgm:pt modelId="{0AF4515D-5581-FD43-9DB9-CBB3C9877213}" type="parTrans" cxnId="{99D7B6F8-6819-474D-9E6C-2BC008501457}">
      <dgm:prSet/>
      <dgm:spPr/>
      <dgm:t>
        <a:bodyPr/>
        <a:lstStyle/>
        <a:p>
          <a:endParaRPr lang="en-GB"/>
        </a:p>
      </dgm:t>
    </dgm:pt>
    <dgm:pt modelId="{1D15B453-34FA-964D-8D2A-19239AF15E3A}" type="sibTrans" cxnId="{99D7B6F8-6819-474D-9E6C-2BC008501457}">
      <dgm:prSet/>
      <dgm:spPr/>
      <dgm:t>
        <a:bodyPr/>
        <a:lstStyle/>
        <a:p>
          <a:endParaRPr lang="en-GB"/>
        </a:p>
      </dgm:t>
    </dgm:pt>
    <dgm:pt modelId="{399FADCE-21A1-5A48-BC2D-525409C6EEDC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000" dirty="0"/>
            <a:t>⚫️ Critical moment identification</a:t>
          </a:r>
        </a:p>
      </dgm:t>
    </dgm:pt>
    <dgm:pt modelId="{DF0E9EFC-52A3-C54A-AD01-0AACA64C90CF}" type="parTrans" cxnId="{A6E4F356-7644-D843-BBF6-CA5E30436A17}">
      <dgm:prSet/>
      <dgm:spPr/>
      <dgm:t>
        <a:bodyPr/>
        <a:lstStyle/>
        <a:p>
          <a:endParaRPr lang="en-GB"/>
        </a:p>
      </dgm:t>
    </dgm:pt>
    <dgm:pt modelId="{15832E83-C1DC-5749-BB21-7EFA8BBE6924}" type="sibTrans" cxnId="{A6E4F356-7644-D843-BBF6-CA5E30436A17}">
      <dgm:prSet/>
      <dgm:spPr/>
      <dgm:t>
        <a:bodyPr/>
        <a:lstStyle/>
        <a:p>
          <a:endParaRPr lang="en-GB"/>
        </a:p>
      </dgm:t>
    </dgm:pt>
    <dgm:pt modelId="{72D8F500-AFEF-A943-ACE6-77CB7B232F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⚫️ Model -&gt; Calculating attacker-preference value</a:t>
          </a:r>
        </a:p>
      </dgm:t>
    </dgm:pt>
    <dgm:pt modelId="{707A4C59-A5EE-4645-AA9B-F0F05BD2C794}" type="parTrans" cxnId="{D73C0570-5274-F240-B846-4DB687584745}">
      <dgm:prSet/>
      <dgm:spPr/>
      <dgm:t>
        <a:bodyPr/>
        <a:lstStyle/>
        <a:p>
          <a:endParaRPr lang="en-GB"/>
        </a:p>
      </dgm:t>
    </dgm:pt>
    <dgm:pt modelId="{D6D85DDC-DF54-B84C-BCE6-A03EF4C66057}" type="sibTrans" cxnId="{D73C0570-5274-F240-B846-4DB687584745}">
      <dgm:prSet/>
      <dgm:spPr/>
      <dgm:t>
        <a:bodyPr/>
        <a:lstStyle/>
        <a:p>
          <a:endParaRPr lang="en-GB"/>
        </a:p>
      </dgm:t>
    </dgm:pt>
    <dgm:pt modelId="{D9F6F05B-74AD-C44F-8754-59719129874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⚫️ Higher preference values</a:t>
          </a:r>
        </a:p>
      </dgm:t>
    </dgm:pt>
    <dgm:pt modelId="{E8D61D81-F21A-BF48-B936-114E3EA84117}" type="parTrans" cxnId="{3D15BF6B-8673-A645-B14F-30F7151BD344}">
      <dgm:prSet/>
      <dgm:spPr/>
      <dgm:t>
        <a:bodyPr/>
        <a:lstStyle/>
        <a:p>
          <a:endParaRPr lang="en-GB"/>
        </a:p>
      </dgm:t>
    </dgm:pt>
    <dgm:pt modelId="{7B7913DD-0322-5747-A055-38578A0BEC7A}" type="sibTrans" cxnId="{3D15BF6B-8673-A645-B14F-30F7151BD344}">
      <dgm:prSet/>
      <dgm:spPr/>
      <dgm:t>
        <a:bodyPr/>
        <a:lstStyle/>
        <a:p>
          <a:endParaRPr lang="en-GB"/>
        </a:p>
      </dgm:t>
    </dgm:pt>
    <dgm:pt modelId="{C82393DC-6688-8E4E-A3FD-8603B9B25517}" type="pres">
      <dgm:prSet presAssocID="{6E99AB4C-A063-D143-8734-09DB7845A9D4}" presName="Name0" presStyleCnt="0">
        <dgm:presLayoutVars>
          <dgm:dir/>
        </dgm:presLayoutVars>
      </dgm:prSet>
      <dgm:spPr/>
    </dgm:pt>
    <dgm:pt modelId="{2D06CBB6-8889-6148-96C0-BA97E34DA9ED}" type="pres">
      <dgm:prSet presAssocID="{2C6D5B31-9B5D-1647-96C4-C2AAB6A1B200}" presName="withChildren" presStyleCnt="0"/>
      <dgm:spPr/>
    </dgm:pt>
    <dgm:pt modelId="{BA620992-D3BD-3640-B52C-CD151532F8A4}" type="pres">
      <dgm:prSet presAssocID="{2C6D5B31-9B5D-1647-96C4-C2AAB6A1B200}" presName="bigCircle" presStyleLbl="vennNode1" presStyleIdx="0" presStyleCnt="4" custScaleX="137281" custScaleY="137281" custLinFactX="-22378" custLinFactNeighborX="-100000" custLinFactNeighborY="45008"/>
      <dgm:spPr/>
    </dgm:pt>
    <dgm:pt modelId="{E4515FA0-AF14-F640-9019-40E561295A05}" type="pres">
      <dgm:prSet presAssocID="{2C6D5B31-9B5D-1647-96C4-C2AAB6A1B200}" presName="medCircle" presStyleLbl="vennNode1" presStyleIdx="1" presStyleCnt="4" custScaleX="136844" custScaleY="136844" custLinFactX="-237406" custLinFactNeighborX="-300000" custLinFactNeighborY="-69475"/>
      <dgm:spPr/>
    </dgm:pt>
    <dgm:pt modelId="{C7C4F6B3-72E8-414B-9B93-EF6D8BD13F6B}" type="pres">
      <dgm:prSet presAssocID="{2C6D5B31-9B5D-1647-96C4-C2AAB6A1B200}" presName="txLvl1" presStyleLbl="revTx" presStyleIdx="0" presStyleCnt="4" custScaleX="117874" custScaleY="130554" custLinFactNeighborX="-86382" custLinFactNeighborY="-39392"/>
      <dgm:spPr/>
    </dgm:pt>
    <dgm:pt modelId="{6FE71BDF-7AD3-5444-B060-705A2DD43D29}" type="pres">
      <dgm:prSet presAssocID="{2C6D5B31-9B5D-1647-96C4-C2AAB6A1B200}" presName="lin" presStyleCnt="0"/>
      <dgm:spPr/>
    </dgm:pt>
    <dgm:pt modelId="{F5CE2EF5-EDBA-1744-B26E-5A5A94AE879A}" type="pres">
      <dgm:prSet presAssocID="{399FADCE-21A1-5A48-BC2D-525409C6EEDC}" presName="txLvl2" presStyleLbl="revTx" presStyleIdx="1" presStyleCnt="4" custLinFactNeighborX="-95319" custLinFactNeighborY="55531"/>
      <dgm:spPr/>
    </dgm:pt>
    <dgm:pt modelId="{BFCF19C8-1D59-B84F-BE08-63AB0CB3AAD3}" type="pres">
      <dgm:prSet presAssocID="{15832E83-C1DC-5749-BB21-7EFA8BBE6924}" presName="smCircle" presStyleLbl="vennNode1" presStyleIdx="2" presStyleCnt="4"/>
      <dgm:spPr/>
    </dgm:pt>
    <dgm:pt modelId="{4C8B03E4-B2E3-7F4F-9CE6-64F1352DF6B9}" type="pres">
      <dgm:prSet presAssocID="{72D8F500-AFEF-A943-ACE6-77CB7B232F60}" presName="txLvl2" presStyleLbl="revTx" presStyleIdx="2" presStyleCnt="4" custLinFactY="100000" custLinFactNeighborX="-98281" custLinFactNeighborY="146775"/>
      <dgm:spPr/>
    </dgm:pt>
    <dgm:pt modelId="{44E413B1-F40F-904C-8512-95E527D6C829}" type="pres">
      <dgm:prSet presAssocID="{D6D85DDC-DF54-B84C-BCE6-A03EF4C66057}" presName="smCircle" presStyleLbl="vennNode1" presStyleIdx="3" presStyleCnt="4"/>
      <dgm:spPr/>
    </dgm:pt>
    <dgm:pt modelId="{BABC6FB0-3D3D-174D-AFB4-66D717D41431}" type="pres">
      <dgm:prSet presAssocID="{D9F6F05B-74AD-C44F-8754-597191298745}" presName="txLvl2" presStyleLbl="revTx" presStyleIdx="3" presStyleCnt="4" custLinFactY="300000" custLinFactNeighborX="-95319" custLinFactNeighborY="326299"/>
      <dgm:spPr/>
    </dgm:pt>
  </dgm:ptLst>
  <dgm:cxnLst>
    <dgm:cxn modelId="{BB4BE919-F4CC-244B-90BA-BB1171574EEC}" type="presOf" srcId="{6E99AB4C-A063-D143-8734-09DB7845A9D4}" destId="{C82393DC-6688-8E4E-A3FD-8603B9B25517}" srcOrd="0" destOrd="0" presId="urn:microsoft.com/office/officeart/2008/layout/VerticalCircleList"/>
    <dgm:cxn modelId="{34B83D24-335B-2B43-BAF0-1A6C3A52B5D1}" type="presOf" srcId="{399FADCE-21A1-5A48-BC2D-525409C6EEDC}" destId="{F5CE2EF5-EDBA-1744-B26E-5A5A94AE879A}" srcOrd="0" destOrd="0" presId="urn:microsoft.com/office/officeart/2008/layout/VerticalCircleList"/>
    <dgm:cxn modelId="{A6E4F356-7644-D843-BBF6-CA5E30436A17}" srcId="{2C6D5B31-9B5D-1647-96C4-C2AAB6A1B200}" destId="{399FADCE-21A1-5A48-BC2D-525409C6EEDC}" srcOrd="0" destOrd="0" parTransId="{DF0E9EFC-52A3-C54A-AD01-0AACA64C90CF}" sibTransId="{15832E83-C1DC-5749-BB21-7EFA8BBE6924}"/>
    <dgm:cxn modelId="{052FCF5C-C800-6C47-8FEB-3F05DC4E5A9A}" type="presOf" srcId="{D9F6F05B-74AD-C44F-8754-597191298745}" destId="{BABC6FB0-3D3D-174D-AFB4-66D717D41431}" srcOrd="0" destOrd="0" presId="urn:microsoft.com/office/officeart/2008/layout/VerticalCircleList"/>
    <dgm:cxn modelId="{3D15BF6B-8673-A645-B14F-30F7151BD344}" srcId="{2C6D5B31-9B5D-1647-96C4-C2AAB6A1B200}" destId="{D9F6F05B-74AD-C44F-8754-597191298745}" srcOrd="2" destOrd="0" parTransId="{E8D61D81-F21A-BF48-B936-114E3EA84117}" sibTransId="{7B7913DD-0322-5747-A055-38578A0BEC7A}"/>
    <dgm:cxn modelId="{D73C0570-5274-F240-B846-4DB687584745}" srcId="{2C6D5B31-9B5D-1647-96C4-C2AAB6A1B200}" destId="{72D8F500-AFEF-A943-ACE6-77CB7B232F60}" srcOrd="1" destOrd="0" parTransId="{707A4C59-A5EE-4645-AA9B-F0F05BD2C794}" sibTransId="{D6D85DDC-DF54-B84C-BCE6-A03EF4C66057}"/>
    <dgm:cxn modelId="{57587077-6C8B-734B-99AA-F5FDD87E561E}" type="presOf" srcId="{2C6D5B31-9B5D-1647-96C4-C2AAB6A1B200}" destId="{C7C4F6B3-72E8-414B-9B93-EF6D8BD13F6B}" srcOrd="0" destOrd="0" presId="urn:microsoft.com/office/officeart/2008/layout/VerticalCircleList"/>
    <dgm:cxn modelId="{E52E89E5-5DD9-BC46-98E3-2236E20A8737}" type="presOf" srcId="{72D8F500-AFEF-A943-ACE6-77CB7B232F60}" destId="{4C8B03E4-B2E3-7F4F-9CE6-64F1352DF6B9}" srcOrd="0" destOrd="0" presId="urn:microsoft.com/office/officeart/2008/layout/VerticalCircleList"/>
    <dgm:cxn modelId="{99D7B6F8-6819-474D-9E6C-2BC008501457}" srcId="{6E99AB4C-A063-D143-8734-09DB7845A9D4}" destId="{2C6D5B31-9B5D-1647-96C4-C2AAB6A1B200}" srcOrd="0" destOrd="0" parTransId="{0AF4515D-5581-FD43-9DB9-CBB3C9877213}" sibTransId="{1D15B453-34FA-964D-8D2A-19239AF15E3A}"/>
    <dgm:cxn modelId="{07BC74AA-8B03-D946-85ED-34A1468018AD}" type="presParOf" srcId="{C82393DC-6688-8E4E-A3FD-8603B9B25517}" destId="{2D06CBB6-8889-6148-96C0-BA97E34DA9ED}" srcOrd="0" destOrd="0" presId="urn:microsoft.com/office/officeart/2008/layout/VerticalCircleList"/>
    <dgm:cxn modelId="{30D77462-3F9D-634E-90F2-D5D3A1B96ECE}" type="presParOf" srcId="{2D06CBB6-8889-6148-96C0-BA97E34DA9ED}" destId="{BA620992-D3BD-3640-B52C-CD151532F8A4}" srcOrd="0" destOrd="0" presId="urn:microsoft.com/office/officeart/2008/layout/VerticalCircleList"/>
    <dgm:cxn modelId="{9CF7EC60-4BB9-7C47-9C63-A2B156E465B3}" type="presParOf" srcId="{2D06CBB6-8889-6148-96C0-BA97E34DA9ED}" destId="{E4515FA0-AF14-F640-9019-40E561295A05}" srcOrd="1" destOrd="0" presId="urn:microsoft.com/office/officeart/2008/layout/VerticalCircleList"/>
    <dgm:cxn modelId="{74106F85-E373-0348-ADE7-9C7F8E4FB92F}" type="presParOf" srcId="{2D06CBB6-8889-6148-96C0-BA97E34DA9ED}" destId="{C7C4F6B3-72E8-414B-9B93-EF6D8BD13F6B}" srcOrd="2" destOrd="0" presId="urn:microsoft.com/office/officeart/2008/layout/VerticalCircleList"/>
    <dgm:cxn modelId="{9DC73CA8-0D19-3D41-9113-BE241852E898}" type="presParOf" srcId="{2D06CBB6-8889-6148-96C0-BA97E34DA9ED}" destId="{6FE71BDF-7AD3-5444-B060-705A2DD43D29}" srcOrd="3" destOrd="0" presId="urn:microsoft.com/office/officeart/2008/layout/VerticalCircleList"/>
    <dgm:cxn modelId="{A9250BB8-F0FC-384C-853E-AC1F80F55E2A}" type="presParOf" srcId="{6FE71BDF-7AD3-5444-B060-705A2DD43D29}" destId="{F5CE2EF5-EDBA-1744-B26E-5A5A94AE879A}" srcOrd="0" destOrd="0" presId="urn:microsoft.com/office/officeart/2008/layout/VerticalCircleList"/>
    <dgm:cxn modelId="{820BC54B-5AFD-C04F-9CD3-279CC674BDA9}" type="presParOf" srcId="{6FE71BDF-7AD3-5444-B060-705A2DD43D29}" destId="{BFCF19C8-1D59-B84F-BE08-63AB0CB3AAD3}" srcOrd="1" destOrd="0" presId="urn:microsoft.com/office/officeart/2008/layout/VerticalCircleList"/>
    <dgm:cxn modelId="{39F0BC8A-6CE5-C844-A361-EA804D2353C2}" type="presParOf" srcId="{6FE71BDF-7AD3-5444-B060-705A2DD43D29}" destId="{4C8B03E4-B2E3-7F4F-9CE6-64F1352DF6B9}" srcOrd="2" destOrd="0" presId="urn:microsoft.com/office/officeart/2008/layout/VerticalCircleList"/>
    <dgm:cxn modelId="{0817E166-7B64-6446-BF31-4F10C913BCD9}" type="presParOf" srcId="{6FE71BDF-7AD3-5444-B060-705A2DD43D29}" destId="{44E413B1-F40F-904C-8512-95E527D6C829}" srcOrd="3" destOrd="0" presId="urn:microsoft.com/office/officeart/2008/layout/VerticalCircleList"/>
    <dgm:cxn modelId="{146E5EEC-1889-144A-8120-27FA95F84CD0}" type="presParOf" srcId="{6FE71BDF-7AD3-5444-B060-705A2DD43D29}" destId="{BABC6FB0-3D3D-174D-AFB4-66D717D41431}" srcOrd="4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A090CB-A8BC-5C4C-B556-A5E4CD182662}" type="doc">
      <dgm:prSet loTypeId="urn:microsoft.com/office/officeart/2008/layout/VerticalCircle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FDB531C-D646-FE4E-B4D0-EA0DFCAC040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200" b="1" dirty="0"/>
            <a:t>HOW TO PERTURB</a:t>
          </a:r>
        </a:p>
      </dgm:t>
    </dgm:pt>
    <dgm:pt modelId="{8DFE0670-92C5-0E45-9665-C16FAE9F2437}" type="parTrans" cxnId="{C7A34A23-6911-424F-BB52-2F8D961F1996}">
      <dgm:prSet/>
      <dgm:spPr/>
      <dgm:t>
        <a:bodyPr/>
        <a:lstStyle/>
        <a:p>
          <a:endParaRPr lang="en-GB"/>
        </a:p>
      </dgm:t>
    </dgm:pt>
    <dgm:pt modelId="{64111B79-6D0F-184A-B455-C32E44A760A6}" type="sibTrans" cxnId="{C7A34A23-6911-424F-BB52-2F8D961F1996}">
      <dgm:prSet/>
      <dgm:spPr/>
      <dgm:t>
        <a:bodyPr/>
        <a:lstStyle/>
        <a:p>
          <a:endParaRPr lang="en-GB"/>
        </a:p>
      </dgm:t>
    </dgm:pt>
    <dgm:pt modelId="{28931581-3849-2743-B07D-32484B5A2FE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dirty="0"/>
            <a:t>⚫️ Focus on crafting effective perturbations</a:t>
          </a:r>
          <a:endParaRPr lang="en-GB" sz="1050" dirty="0"/>
        </a:p>
      </dgm:t>
    </dgm:pt>
    <dgm:pt modelId="{DAA8D672-18A1-3B47-BF34-0D33FA28E3A5}" type="parTrans" cxnId="{829B278A-C4C3-BA49-8BBE-7DFE8AE2555E}">
      <dgm:prSet/>
      <dgm:spPr/>
      <dgm:t>
        <a:bodyPr/>
        <a:lstStyle/>
        <a:p>
          <a:endParaRPr lang="en-GB"/>
        </a:p>
      </dgm:t>
    </dgm:pt>
    <dgm:pt modelId="{08525335-8B30-4A49-8823-653A6575C2F5}" type="sibTrans" cxnId="{829B278A-C4C3-BA49-8BBE-7DFE8AE2555E}">
      <dgm:prSet/>
      <dgm:spPr/>
      <dgm:t>
        <a:bodyPr/>
        <a:lstStyle/>
        <a:p>
          <a:endParaRPr lang="en-GB"/>
        </a:p>
      </dgm:t>
    </dgm:pt>
    <dgm:pt modelId="{6F39FEEB-B54E-324D-9BA1-E5BD72DDFC10}">
      <dgm:prSet custT="1"/>
      <dgm:spPr/>
      <dgm:t>
        <a:bodyPr/>
        <a:lstStyle/>
        <a:p>
          <a:r>
            <a:rPr lang="en-US" sz="1000" dirty="0"/>
            <a:t>⚫️ Model leverages Fast Gradient Sign Method (FGSM)</a:t>
          </a:r>
        </a:p>
      </dgm:t>
    </dgm:pt>
    <dgm:pt modelId="{A23BE5E3-1B20-9140-95E3-2DFD9F706F8D}" type="parTrans" cxnId="{71986241-AC72-1343-9450-7D1A4C156A70}">
      <dgm:prSet/>
      <dgm:spPr/>
      <dgm:t>
        <a:bodyPr/>
        <a:lstStyle/>
        <a:p>
          <a:endParaRPr lang="en-GB"/>
        </a:p>
      </dgm:t>
    </dgm:pt>
    <dgm:pt modelId="{39885EC6-1E59-9A4C-BD2B-28D506A54ED4}" type="sibTrans" cxnId="{71986241-AC72-1343-9450-7D1A4C156A70}">
      <dgm:prSet/>
      <dgm:spPr/>
      <dgm:t>
        <a:bodyPr/>
        <a:lstStyle/>
        <a:p>
          <a:endParaRPr lang="en-GB"/>
        </a:p>
      </dgm:t>
    </dgm:pt>
    <dgm:pt modelId="{ACD57F9A-FE12-5E4F-BE4A-CAE1A871D90D}" type="pres">
      <dgm:prSet presAssocID="{17A090CB-A8BC-5C4C-B556-A5E4CD182662}" presName="Name0" presStyleCnt="0">
        <dgm:presLayoutVars>
          <dgm:dir/>
        </dgm:presLayoutVars>
      </dgm:prSet>
      <dgm:spPr/>
    </dgm:pt>
    <dgm:pt modelId="{C602D2EE-4D41-6E42-80AC-3244AD6E29C7}" type="pres">
      <dgm:prSet presAssocID="{EFDB531C-D646-FE4E-B4D0-EA0DFCAC0405}" presName="withChildren" presStyleCnt="0"/>
      <dgm:spPr/>
    </dgm:pt>
    <dgm:pt modelId="{D993A4FB-21A6-F74F-9544-12799B7FB622}" type="pres">
      <dgm:prSet presAssocID="{EFDB531C-D646-FE4E-B4D0-EA0DFCAC0405}" presName="bigCircle" presStyleLbl="vennNode1" presStyleIdx="0" presStyleCnt="3"/>
      <dgm:spPr/>
    </dgm:pt>
    <dgm:pt modelId="{B6BA847B-03D5-AC4C-9D71-850F6C6D9289}" type="pres">
      <dgm:prSet presAssocID="{EFDB531C-D646-FE4E-B4D0-EA0DFCAC0405}" presName="medCircle" presStyleLbl="vennNode1" presStyleIdx="1" presStyleCnt="3"/>
      <dgm:spPr/>
    </dgm:pt>
    <dgm:pt modelId="{56C76FA7-0EA6-1641-93D8-48B3CC8F0123}" type="pres">
      <dgm:prSet presAssocID="{EFDB531C-D646-FE4E-B4D0-EA0DFCAC0405}" presName="txLvl1" presStyleLbl="revTx" presStyleIdx="0" presStyleCnt="3"/>
      <dgm:spPr/>
    </dgm:pt>
    <dgm:pt modelId="{D1DB1EDE-5455-C64B-BFB9-E888C7185795}" type="pres">
      <dgm:prSet presAssocID="{EFDB531C-D646-FE4E-B4D0-EA0DFCAC0405}" presName="lin" presStyleCnt="0"/>
      <dgm:spPr/>
    </dgm:pt>
    <dgm:pt modelId="{3D398D31-E5E9-8247-A63C-A5E6924E2B7F}" type="pres">
      <dgm:prSet presAssocID="{28931581-3849-2743-B07D-32484B5A2FE9}" presName="txLvl2" presStyleLbl="revTx" presStyleIdx="1" presStyleCnt="3" custLinFactY="88945" custLinFactNeighborX="-772" custLinFactNeighborY="100000"/>
      <dgm:spPr/>
    </dgm:pt>
    <dgm:pt modelId="{A08683FF-D8F2-D94E-BE46-6BD3A7E4074D}" type="pres">
      <dgm:prSet presAssocID="{08525335-8B30-4A49-8823-653A6575C2F5}" presName="smCircle" presStyleLbl="vennNode1" presStyleIdx="2" presStyleCnt="3"/>
      <dgm:spPr/>
    </dgm:pt>
    <dgm:pt modelId="{74F38E87-01C9-CC44-8386-59076F510A24}" type="pres">
      <dgm:prSet presAssocID="{6F39FEEB-B54E-324D-9BA1-E5BD72DDFC10}" presName="txLvl2" presStyleLbl="revTx" presStyleIdx="2" presStyleCnt="3" custLinFactY="75399" custLinFactNeighborX="-772" custLinFactNeighborY="100000"/>
      <dgm:spPr/>
    </dgm:pt>
  </dgm:ptLst>
  <dgm:cxnLst>
    <dgm:cxn modelId="{C7A34A23-6911-424F-BB52-2F8D961F1996}" srcId="{17A090CB-A8BC-5C4C-B556-A5E4CD182662}" destId="{EFDB531C-D646-FE4E-B4D0-EA0DFCAC0405}" srcOrd="0" destOrd="0" parTransId="{8DFE0670-92C5-0E45-9665-C16FAE9F2437}" sibTransId="{64111B79-6D0F-184A-B455-C32E44A760A6}"/>
    <dgm:cxn modelId="{D18E9731-2C00-0D4D-A5C3-5C575EC385C4}" type="presOf" srcId="{6F39FEEB-B54E-324D-9BA1-E5BD72DDFC10}" destId="{74F38E87-01C9-CC44-8386-59076F510A24}" srcOrd="0" destOrd="0" presId="urn:microsoft.com/office/officeart/2008/layout/VerticalCircleList"/>
    <dgm:cxn modelId="{71986241-AC72-1343-9450-7D1A4C156A70}" srcId="{EFDB531C-D646-FE4E-B4D0-EA0DFCAC0405}" destId="{6F39FEEB-B54E-324D-9BA1-E5BD72DDFC10}" srcOrd="1" destOrd="0" parTransId="{A23BE5E3-1B20-9140-95E3-2DFD9F706F8D}" sibTransId="{39885EC6-1E59-9A4C-BD2B-28D506A54ED4}"/>
    <dgm:cxn modelId="{829B278A-C4C3-BA49-8BBE-7DFE8AE2555E}" srcId="{EFDB531C-D646-FE4E-B4D0-EA0DFCAC0405}" destId="{28931581-3849-2743-B07D-32484B5A2FE9}" srcOrd="0" destOrd="0" parTransId="{DAA8D672-18A1-3B47-BF34-0D33FA28E3A5}" sibTransId="{08525335-8B30-4A49-8823-653A6575C2F5}"/>
    <dgm:cxn modelId="{9B900D9C-D351-BE43-B5AB-B2C243FFD4E1}" type="presOf" srcId="{28931581-3849-2743-B07D-32484B5A2FE9}" destId="{3D398D31-E5E9-8247-A63C-A5E6924E2B7F}" srcOrd="0" destOrd="0" presId="urn:microsoft.com/office/officeart/2008/layout/VerticalCircleList"/>
    <dgm:cxn modelId="{518C25D8-5B3F-BB4F-865B-BA6A1F203777}" type="presOf" srcId="{EFDB531C-D646-FE4E-B4D0-EA0DFCAC0405}" destId="{56C76FA7-0EA6-1641-93D8-48B3CC8F0123}" srcOrd="0" destOrd="0" presId="urn:microsoft.com/office/officeart/2008/layout/VerticalCircleList"/>
    <dgm:cxn modelId="{9CA725F0-4DF1-EC42-A765-C2CF40E8B5AA}" type="presOf" srcId="{17A090CB-A8BC-5C4C-B556-A5E4CD182662}" destId="{ACD57F9A-FE12-5E4F-BE4A-CAE1A871D90D}" srcOrd="0" destOrd="0" presId="urn:microsoft.com/office/officeart/2008/layout/VerticalCircleList"/>
    <dgm:cxn modelId="{0B4331DE-DA72-9E49-BA7A-2FB127323410}" type="presParOf" srcId="{ACD57F9A-FE12-5E4F-BE4A-CAE1A871D90D}" destId="{C602D2EE-4D41-6E42-80AC-3244AD6E29C7}" srcOrd="0" destOrd="0" presId="urn:microsoft.com/office/officeart/2008/layout/VerticalCircleList"/>
    <dgm:cxn modelId="{6A99F3FA-B151-1E48-A0CC-68C148C4DEED}" type="presParOf" srcId="{C602D2EE-4D41-6E42-80AC-3244AD6E29C7}" destId="{D993A4FB-21A6-F74F-9544-12799B7FB622}" srcOrd="0" destOrd="0" presId="urn:microsoft.com/office/officeart/2008/layout/VerticalCircleList"/>
    <dgm:cxn modelId="{C5EBC216-4881-F945-9D0B-FA7881E4B494}" type="presParOf" srcId="{C602D2EE-4D41-6E42-80AC-3244AD6E29C7}" destId="{B6BA847B-03D5-AC4C-9D71-850F6C6D9289}" srcOrd="1" destOrd="0" presId="urn:microsoft.com/office/officeart/2008/layout/VerticalCircleList"/>
    <dgm:cxn modelId="{76E30213-BF75-6E49-AE85-FE3FE27574F0}" type="presParOf" srcId="{C602D2EE-4D41-6E42-80AC-3244AD6E29C7}" destId="{56C76FA7-0EA6-1641-93D8-48B3CC8F0123}" srcOrd="2" destOrd="0" presId="urn:microsoft.com/office/officeart/2008/layout/VerticalCircleList"/>
    <dgm:cxn modelId="{68320031-0268-E943-AE8E-15D29DDCFFE0}" type="presParOf" srcId="{C602D2EE-4D41-6E42-80AC-3244AD6E29C7}" destId="{D1DB1EDE-5455-C64B-BFB9-E888C7185795}" srcOrd="3" destOrd="0" presId="urn:microsoft.com/office/officeart/2008/layout/VerticalCircleList"/>
    <dgm:cxn modelId="{DA93158C-F861-FD4A-A871-68AE8BBE1641}" type="presParOf" srcId="{D1DB1EDE-5455-C64B-BFB9-E888C7185795}" destId="{3D398D31-E5E9-8247-A63C-A5E6924E2B7F}" srcOrd="0" destOrd="0" presId="urn:microsoft.com/office/officeart/2008/layout/VerticalCircleList"/>
    <dgm:cxn modelId="{AE9A4626-5BD5-2C47-A586-23D89A9B1C7E}" type="presParOf" srcId="{D1DB1EDE-5455-C64B-BFB9-E888C7185795}" destId="{A08683FF-D8F2-D94E-BE46-6BD3A7E4074D}" srcOrd="1" destOrd="0" presId="urn:microsoft.com/office/officeart/2008/layout/VerticalCircleList"/>
    <dgm:cxn modelId="{3F6D6E0D-ABFD-994F-8665-EB0ADCEA32CE}" type="presParOf" srcId="{D1DB1EDE-5455-C64B-BFB9-E888C7185795}" destId="{74F38E87-01C9-CC44-8386-59076F510A24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544918-7B71-D14A-A543-FB8E871E6F94}" type="doc">
      <dgm:prSet loTypeId="urn:microsoft.com/office/officeart/2005/8/layout/matrix3" loCatId="matrix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EFFF45ED-21A1-7642-8174-609A3250236A}">
      <dgm:prSet/>
      <dgm:spPr/>
      <dgm:t>
        <a:bodyPr/>
        <a:lstStyle/>
        <a:p>
          <a:r>
            <a:rPr lang="en-US" baseline="0" dirty="0"/>
            <a:t>Limitation of real power grid</a:t>
          </a:r>
          <a:endParaRPr lang="en-IN" dirty="0"/>
        </a:p>
      </dgm:t>
    </dgm:pt>
    <dgm:pt modelId="{E8C07CD4-8918-DD41-A94F-05E9B5851F15}" type="parTrans" cxnId="{8DB8E2BE-6184-D043-967D-55594EAF4488}">
      <dgm:prSet/>
      <dgm:spPr/>
      <dgm:t>
        <a:bodyPr/>
        <a:lstStyle/>
        <a:p>
          <a:endParaRPr lang="en-GB"/>
        </a:p>
      </dgm:t>
    </dgm:pt>
    <dgm:pt modelId="{971D3D1B-83C7-F246-8713-47E90822E568}" type="sibTrans" cxnId="{8DB8E2BE-6184-D043-967D-55594EAF4488}">
      <dgm:prSet/>
      <dgm:spPr/>
      <dgm:t>
        <a:bodyPr/>
        <a:lstStyle/>
        <a:p>
          <a:endParaRPr lang="en-GB"/>
        </a:p>
      </dgm:t>
    </dgm:pt>
    <dgm:pt modelId="{4C0B38B1-6BA2-FE4A-AAC7-6E2FAF47832C}">
      <dgm:prSet/>
      <dgm:spPr/>
      <dgm:t>
        <a:bodyPr/>
        <a:lstStyle/>
        <a:p>
          <a:r>
            <a:rPr lang="en-US" baseline="0" dirty="0"/>
            <a:t>Minimizing number of perturbations</a:t>
          </a:r>
          <a:endParaRPr lang="en-IN" dirty="0"/>
        </a:p>
      </dgm:t>
    </dgm:pt>
    <dgm:pt modelId="{1648C644-A8FA-494E-B2A2-4C6B1165E632}" type="parTrans" cxnId="{590C68B1-FF51-7E4C-B9CD-17C4311C9881}">
      <dgm:prSet/>
      <dgm:spPr/>
      <dgm:t>
        <a:bodyPr/>
        <a:lstStyle/>
        <a:p>
          <a:endParaRPr lang="en-GB"/>
        </a:p>
      </dgm:t>
    </dgm:pt>
    <dgm:pt modelId="{7DD3F053-9BD6-2948-9018-DA05665616B6}" type="sibTrans" cxnId="{590C68B1-FF51-7E4C-B9CD-17C4311C9881}">
      <dgm:prSet/>
      <dgm:spPr/>
      <dgm:t>
        <a:bodyPr/>
        <a:lstStyle/>
        <a:p>
          <a:endParaRPr lang="en-GB"/>
        </a:p>
      </dgm:t>
    </dgm:pt>
    <dgm:pt modelId="{226E27CF-7495-8542-A5FB-7988DD503978}">
      <dgm:prSet/>
      <dgm:spPr/>
      <dgm:t>
        <a:bodyPr/>
        <a:lstStyle/>
        <a:p>
          <a:r>
            <a:rPr lang="en-US" baseline="0" dirty="0"/>
            <a:t>Optimal Time to inject perturbation</a:t>
          </a:r>
          <a:endParaRPr lang="en-IN" dirty="0"/>
        </a:p>
      </dgm:t>
    </dgm:pt>
    <dgm:pt modelId="{3AF8CDA7-BB87-9A4B-BE0C-EFF0B3E286E3}" type="parTrans" cxnId="{F12B2C56-40C2-1442-B7C1-985C2F97339D}">
      <dgm:prSet/>
      <dgm:spPr/>
      <dgm:t>
        <a:bodyPr/>
        <a:lstStyle/>
        <a:p>
          <a:endParaRPr lang="en-GB"/>
        </a:p>
      </dgm:t>
    </dgm:pt>
    <dgm:pt modelId="{7D174794-267A-B94A-8CC8-464FE042EAE2}" type="sibTrans" cxnId="{F12B2C56-40C2-1442-B7C1-985C2F97339D}">
      <dgm:prSet/>
      <dgm:spPr/>
      <dgm:t>
        <a:bodyPr/>
        <a:lstStyle/>
        <a:p>
          <a:endParaRPr lang="en-GB"/>
        </a:p>
      </dgm:t>
    </dgm:pt>
    <dgm:pt modelId="{A98AC97A-D8A6-E24C-97B0-ED380C15CAE3}">
      <dgm:prSet custT="1"/>
      <dgm:spPr/>
      <dgm:t>
        <a:bodyPr/>
        <a:lstStyle/>
        <a:p>
          <a:r>
            <a:rPr lang="en-US" sz="1050" baseline="0" dirty="0"/>
            <a:t>Generating perturbations maximizing Model’s loss function</a:t>
          </a:r>
          <a:endParaRPr lang="en-IN" sz="1050" dirty="0"/>
        </a:p>
      </dgm:t>
    </dgm:pt>
    <dgm:pt modelId="{16006449-0CE1-EA4E-8B89-2CD1C7FBC5DF}" type="parTrans" cxnId="{6EB3C40F-25CD-2042-8B6F-D79744806B36}">
      <dgm:prSet/>
      <dgm:spPr/>
      <dgm:t>
        <a:bodyPr/>
        <a:lstStyle/>
        <a:p>
          <a:endParaRPr lang="en-GB"/>
        </a:p>
      </dgm:t>
    </dgm:pt>
    <dgm:pt modelId="{2B40E400-1980-4A48-ACAF-40781A6DAA29}" type="sibTrans" cxnId="{6EB3C40F-25CD-2042-8B6F-D79744806B36}">
      <dgm:prSet/>
      <dgm:spPr/>
      <dgm:t>
        <a:bodyPr/>
        <a:lstStyle/>
        <a:p>
          <a:endParaRPr lang="en-GB"/>
        </a:p>
      </dgm:t>
    </dgm:pt>
    <dgm:pt modelId="{93C5FACF-213A-A341-9EEC-CEDC1E86180A}" type="pres">
      <dgm:prSet presAssocID="{D0544918-7B71-D14A-A543-FB8E871E6F94}" presName="matrix" presStyleCnt="0">
        <dgm:presLayoutVars>
          <dgm:chMax val="1"/>
          <dgm:dir/>
          <dgm:resizeHandles val="exact"/>
        </dgm:presLayoutVars>
      </dgm:prSet>
      <dgm:spPr/>
    </dgm:pt>
    <dgm:pt modelId="{AD14C422-539B-7F4F-BDAB-8FE8DD66FA4E}" type="pres">
      <dgm:prSet presAssocID="{D0544918-7B71-D14A-A543-FB8E871E6F94}" presName="diamond" presStyleLbl="bgShp" presStyleIdx="0" presStyleCnt="1"/>
      <dgm:spPr/>
    </dgm:pt>
    <dgm:pt modelId="{09259E1F-786C-4A45-B2A3-D5D46A94AF1A}" type="pres">
      <dgm:prSet presAssocID="{D0544918-7B71-D14A-A543-FB8E871E6F9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C72A146-687C-7048-B2D7-E37DD6196593}" type="pres">
      <dgm:prSet presAssocID="{D0544918-7B71-D14A-A543-FB8E871E6F9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70A9DD-C60F-BC42-B5DD-96F03435CF54}" type="pres">
      <dgm:prSet presAssocID="{D0544918-7B71-D14A-A543-FB8E871E6F9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41F0AA-5837-CE40-AA24-58C97615CFE9}" type="pres">
      <dgm:prSet presAssocID="{D0544918-7B71-D14A-A543-FB8E871E6F9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EB3C40F-25CD-2042-8B6F-D79744806B36}" srcId="{D0544918-7B71-D14A-A543-FB8E871E6F94}" destId="{A98AC97A-D8A6-E24C-97B0-ED380C15CAE3}" srcOrd="3" destOrd="0" parTransId="{16006449-0CE1-EA4E-8B89-2CD1C7FBC5DF}" sibTransId="{2B40E400-1980-4A48-ACAF-40781A6DAA29}"/>
    <dgm:cxn modelId="{074DEE10-C7E5-4740-87EC-01DE52676543}" type="presOf" srcId="{D0544918-7B71-D14A-A543-FB8E871E6F94}" destId="{93C5FACF-213A-A341-9EEC-CEDC1E86180A}" srcOrd="0" destOrd="0" presId="urn:microsoft.com/office/officeart/2005/8/layout/matrix3"/>
    <dgm:cxn modelId="{7B0F441B-BA36-4843-967A-DF9295EE5D10}" type="presOf" srcId="{4C0B38B1-6BA2-FE4A-AAC7-6E2FAF47832C}" destId="{EC72A146-687C-7048-B2D7-E37DD6196593}" srcOrd="0" destOrd="0" presId="urn:microsoft.com/office/officeart/2005/8/layout/matrix3"/>
    <dgm:cxn modelId="{12AD962D-9B51-4E41-A8E8-143FA7B09E89}" type="presOf" srcId="{EFFF45ED-21A1-7642-8174-609A3250236A}" destId="{09259E1F-786C-4A45-B2A3-D5D46A94AF1A}" srcOrd="0" destOrd="0" presId="urn:microsoft.com/office/officeart/2005/8/layout/matrix3"/>
    <dgm:cxn modelId="{CD732854-83FC-5549-ADF7-60C6C47DFF3F}" type="presOf" srcId="{A98AC97A-D8A6-E24C-97B0-ED380C15CAE3}" destId="{FD41F0AA-5837-CE40-AA24-58C97615CFE9}" srcOrd="0" destOrd="0" presId="urn:microsoft.com/office/officeart/2005/8/layout/matrix3"/>
    <dgm:cxn modelId="{F12B2C56-40C2-1442-B7C1-985C2F97339D}" srcId="{D0544918-7B71-D14A-A543-FB8E871E6F94}" destId="{226E27CF-7495-8542-A5FB-7988DD503978}" srcOrd="2" destOrd="0" parTransId="{3AF8CDA7-BB87-9A4B-BE0C-EFF0B3E286E3}" sibTransId="{7D174794-267A-B94A-8CC8-464FE042EAE2}"/>
    <dgm:cxn modelId="{E5D9FD92-ED1E-834E-92C5-AC7906189973}" type="presOf" srcId="{226E27CF-7495-8542-A5FB-7988DD503978}" destId="{3D70A9DD-C60F-BC42-B5DD-96F03435CF54}" srcOrd="0" destOrd="0" presId="urn:microsoft.com/office/officeart/2005/8/layout/matrix3"/>
    <dgm:cxn modelId="{590C68B1-FF51-7E4C-B9CD-17C4311C9881}" srcId="{D0544918-7B71-D14A-A543-FB8E871E6F94}" destId="{4C0B38B1-6BA2-FE4A-AAC7-6E2FAF47832C}" srcOrd="1" destOrd="0" parTransId="{1648C644-A8FA-494E-B2A2-4C6B1165E632}" sibTransId="{7DD3F053-9BD6-2948-9018-DA05665616B6}"/>
    <dgm:cxn modelId="{8DB8E2BE-6184-D043-967D-55594EAF4488}" srcId="{D0544918-7B71-D14A-A543-FB8E871E6F94}" destId="{EFFF45ED-21A1-7642-8174-609A3250236A}" srcOrd="0" destOrd="0" parTransId="{E8C07CD4-8918-DD41-A94F-05E9B5851F15}" sibTransId="{971D3D1B-83C7-F246-8713-47E90822E568}"/>
    <dgm:cxn modelId="{6C3519EA-4D28-B143-87B2-C088C5458462}" type="presParOf" srcId="{93C5FACF-213A-A341-9EEC-CEDC1E86180A}" destId="{AD14C422-539B-7F4F-BDAB-8FE8DD66FA4E}" srcOrd="0" destOrd="0" presId="urn:microsoft.com/office/officeart/2005/8/layout/matrix3"/>
    <dgm:cxn modelId="{56DF940D-EA3F-214D-9B0A-9B1AD1B56B57}" type="presParOf" srcId="{93C5FACF-213A-A341-9EEC-CEDC1E86180A}" destId="{09259E1F-786C-4A45-B2A3-D5D46A94AF1A}" srcOrd="1" destOrd="0" presId="urn:microsoft.com/office/officeart/2005/8/layout/matrix3"/>
    <dgm:cxn modelId="{5FD5256A-D1F7-6A4D-B8DC-EFC7C840C6AF}" type="presParOf" srcId="{93C5FACF-213A-A341-9EEC-CEDC1E86180A}" destId="{EC72A146-687C-7048-B2D7-E37DD6196593}" srcOrd="2" destOrd="0" presId="urn:microsoft.com/office/officeart/2005/8/layout/matrix3"/>
    <dgm:cxn modelId="{C8D568A8-CBE9-7045-8D21-47DBF2D857AD}" type="presParOf" srcId="{93C5FACF-213A-A341-9EEC-CEDC1E86180A}" destId="{3D70A9DD-C60F-BC42-B5DD-96F03435CF54}" srcOrd="3" destOrd="0" presId="urn:microsoft.com/office/officeart/2005/8/layout/matrix3"/>
    <dgm:cxn modelId="{070B3950-BB9C-1640-B929-9557E575E97B}" type="presParOf" srcId="{93C5FACF-213A-A341-9EEC-CEDC1E86180A}" destId="{FD41F0AA-5837-CE40-AA24-58C97615CFE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42DACC-0E4F-9043-92EC-4782207E3A07}" type="doc">
      <dgm:prSet loTypeId="urn:microsoft.com/office/officeart/2005/8/layout/hierarchy1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04B4881-4344-D14C-8A7B-D6D4C32EAE27}">
      <dgm:prSet custT="1"/>
      <dgm:spPr/>
      <dgm:t>
        <a:bodyPr/>
        <a:lstStyle/>
        <a:p>
          <a:r>
            <a:rPr lang="en-US" sz="900" b="1" baseline="0" dirty="0"/>
            <a:t>Probability-Based Criteria</a:t>
          </a:r>
          <a:endParaRPr lang="en-IN" sz="900" dirty="0"/>
        </a:p>
      </dgm:t>
    </dgm:pt>
    <dgm:pt modelId="{B51B0BDF-971F-4F41-ABB4-F81FEED4CDD0}" type="parTrans" cxnId="{C44D2FEE-8331-B245-BAEA-2905D4449E2E}">
      <dgm:prSet/>
      <dgm:spPr/>
      <dgm:t>
        <a:bodyPr/>
        <a:lstStyle/>
        <a:p>
          <a:endParaRPr lang="en-GB"/>
        </a:p>
      </dgm:t>
    </dgm:pt>
    <dgm:pt modelId="{6E3F0E5C-0765-354E-B2F2-ACDF29993C7E}" type="sibTrans" cxnId="{C44D2FEE-8331-B245-BAEA-2905D4449E2E}">
      <dgm:prSet/>
      <dgm:spPr/>
      <dgm:t>
        <a:bodyPr/>
        <a:lstStyle/>
        <a:p>
          <a:endParaRPr lang="en-GB"/>
        </a:p>
      </dgm:t>
    </dgm:pt>
    <dgm:pt modelId="{022B6A47-A118-1A4F-8C8C-300C6E82AB97}">
      <dgm:prSet custT="1"/>
      <dgm:spPr/>
      <dgm:t>
        <a:bodyPr/>
        <a:lstStyle/>
        <a:p>
          <a:r>
            <a:rPr lang="en-US" sz="700" baseline="0" dirty="0"/>
            <a:t>Assess overall vulnerability of DRL systems</a:t>
          </a:r>
          <a:endParaRPr lang="en-IN" sz="700" dirty="0"/>
        </a:p>
      </dgm:t>
    </dgm:pt>
    <dgm:pt modelId="{5AEB0CF9-2ABC-A148-A2A6-E621999ECAB5}" type="parTrans" cxnId="{1129D98A-220E-AA44-A419-939E899E0F2A}">
      <dgm:prSet/>
      <dgm:spPr/>
      <dgm:t>
        <a:bodyPr/>
        <a:lstStyle/>
        <a:p>
          <a:endParaRPr lang="en-GB"/>
        </a:p>
      </dgm:t>
    </dgm:pt>
    <dgm:pt modelId="{6190FB60-F8AD-1046-8C85-71C1FEFBA485}" type="sibTrans" cxnId="{1129D98A-220E-AA44-A419-939E899E0F2A}">
      <dgm:prSet/>
      <dgm:spPr/>
      <dgm:t>
        <a:bodyPr/>
        <a:lstStyle/>
        <a:p>
          <a:endParaRPr lang="en-GB"/>
        </a:p>
      </dgm:t>
    </dgm:pt>
    <dgm:pt modelId="{D780190F-A335-BF4C-A9E5-3984EC251070}">
      <dgm:prSet custT="1"/>
      <dgm:spPr/>
      <dgm:t>
        <a:bodyPr/>
        <a:lstStyle/>
        <a:p>
          <a:r>
            <a:rPr lang="en-US" sz="700" baseline="0" dirty="0"/>
            <a:t>Failure Rate </a:t>
          </a:r>
          <a:endParaRPr lang="en-IN" sz="700" dirty="0"/>
        </a:p>
      </dgm:t>
    </dgm:pt>
    <dgm:pt modelId="{1B507E55-9D65-D042-9BB0-46FC5F1E3E64}" type="parTrans" cxnId="{B1EA04E5-8015-1042-8409-BB352A01A388}">
      <dgm:prSet/>
      <dgm:spPr/>
      <dgm:t>
        <a:bodyPr/>
        <a:lstStyle/>
        <a:p>
          <a:endParaRPr lang="en-GB"/>
        </a:p>
      </dgm:t>
    </dgm:pt>
    <dgm:pt modelId="{5C75C308-CAF7-224B-B12E-F0EF02214A7C}" type="sibTrans" cxnId="{B1EA04E5-8015-1042-8409-BB352A01A388}">
      <dgm:prSet/>
      <dgm:spPr/>
      <dgm:t>
        <a:bodyPr/>
        <a:lstStyle/>
        <a:p>
          <a:endParaRPr lang="en-GB"/>
        </a:p>
      </dgm:t>
    </dgm:pt>
    <dgm:pt modelId="{F40F93A7-21B6-174E-849A-10CAA017A3FF}">
      <dgm:prSet custT="1"/>
      <dgm:spPr/>
      <dgm:t>
        <a:bodyPr/>
        <a:lstStyle/>
        <a:p>
          <a:r>
            <a:rPr lang="en-US" sz="700" i="1" baseline="0" dirty="0"/>
            <a:t>Percentage of testcases where power flow diverges</a:t>
          </a:r>
          <a:endParaRPr lang="en-IN" sz="700" dirty="0"/>
        </a:p>
      </dgm:t>
    </dgm:pt>
    <dgm:pt modelId="{ABDB44AB-F535-E441-9091-75ABC7702BDF}" type="parTrans" cxnId="{51258CC5-1AA9-5A4B-A539-2CD3764264BF}">
      <dgm:prSet/>
      <dgm:spPr/>
      <dgm:t>
        <a:bodyPr/>
        <a:lstStyle/>
        <a:p>
          <a:endParaRPr lang="en-GB"/>
        </a:p>
      </dgm:t>
    </dgm:pt>
    <dgm:pt modelId="{965F3CC5-B703-5F41-99B3-5E79F0C24615}" type="sibTrans" cxnId="{51258CC5-1AA9-5A4B-A539-2CD3764264BF}">
      <dgm:prSet/>
      <dgm:spPr/>
      <dgm:t>
        <a:bodyPr/>
        <a:lstStyle/>
        <a:p>
          <a:endParaRPr lang="en-GB"/>
        </a:p>
      </dgm:t>
    </dgm:pt>
    <dgm:pt modelId="{1DC4208D-689F-0E4F-8082-79CB0A806A36}">
      <dgm:prSet custT="1"/>
      <dgm:spPr/>
      <dgm:t>
        <a:bodyPr/>
        <a:lstStyle/>
        <a:p>
          <a:r>
            <a:rPr lang="en-US" sz="700" i="1" baseline="0" dirty="0"/>
            <a:t>Higher Failure rate = Greater Vulnerability</a:t>
          </a:r>
          <a:endParaRPr lang="en-IN" sz="700" dirty="0"/>
        </a:p>
      </dgm:t>
    </dgm:pt>
    <dgm:pt modelId="{30198179-B71D-1346-A013-06635BD94278}" type="parTrans" cxnId="{0B9D0567-527D-144E-B5CC-0A47E4674698}">
      <dgm:prSet/>
      <dgm:spPr/>
      <dgm:t>
        <a:bodyPr/>
        <a:lstStyle/>
        <a:p>
          <a:endParaRPr lang="en-GB"/>
        </a:p>
      </dgm:t>
    </dgm:pt>
    <dgm:pt modelId="{FE0AD461-164A-6C42-B028-4FAE1497A512}" type="sibTrans" cxnId="{0B9D0567-527D-144E-B5CC-0A47E4674698}">
      <dgm:prSet/>
      <dgm:spPr/>
      <dgm:t>
        <a:bodyPr/>
        <a:lstStyle/>
        <a:p>
          <a:endParaRPr lang="en-GB"/>
        </a:p>
      </dgm:t>
    </dgm:pt>
    <dgm:pt modelId="{FCB9ECC0-A9E3-1747-BDFB-654CB0C88726}">
      <dgm:prSet custT="1"/>
      <dgm:spPr/>
      <dgm:t>
        <a:bodyPr/>
        <a:lstStyle/>
        <a:p>
          <a:r>
            <a:rPr lang="en-US" sz="700" baseline="0" dirty="0"/>
            <a:t>EPD and EPDR</a:t>
          </a:r>
          <a:endParaRPr lang="en-IN" sz="700" dirty="0"/>
        </a:p>
      </dgm:t>
    </dgm:pt>
    <dgm:pt modelId="{6DD2DD12-62F0-8348-A5B4-1C547EA9438B}" type="parTrans" cxnId="{77166882-AB49-074D-AE77-2DD381B84E1B}">
      <dgm:prSet/>
      <dgm:spPr/>
      <dgm:t>
        <a:bodyPr/>
        <a:lstStyle/>
        <a:p>
          <a:endParaRPr lang="en-GB"/>
        </a:p>
      </dgm:t>
    </dgm:pt>
    <dgm:pt modelId="{BEBCDFDB-8304-E449-BFE9-1032EDB0F0E4}" type="sibTrans" cxnId="{77166882-AB49-074D-AE77-2DD381B84E1B}">
      <dgm:prSet/>
      <dgm:spPr/>
      <dgm:t>
        <a:bodyPr/>
        <a:lstStyle/>
        <a:p>
          <a:endParaRPr lang="en-GB"/>
        </a:p>
      </dgm:t>
    </dgm:pt>
    <dgm:pt modelId="{7607104E-DF2D-684D-B713-499BA742FE82}">
      <dgm:prSet custT="1"/>
      <dgm:spPr/>
      <dgm:t>
        <a:bodyPr/>
        <a:lstStyle/>
        <a:p>
          <a:r>
            <a:rPr lang="en-US" sz="700" i="1" baseline="0" dirty="0"/>
            <a:t>Measuring average decrease in control reward</a:t>
          </a:r>
          <a:endParaRPr lang="en-IN" sz="700" dirty="0"/>
        </a:p>
      </dgm:t>
    </dgm:pt>
    <dgm:pt modelId="{740F8EAD-9A68-5D42-9A28-3C4D8CE55808}" type="parTrans" cxnId="{E3BDD2EF-2AD9-8144-ADE2-4E14C736DA0C}">
      <dgm:prSet/>
      <dgm:spPr/>
      <dgm:t>
        <a:bodyPr/>
        <a:lstStyle/>
        <a:p>
          <a:endParaRPr lang="en-GB"/>
        </a:p>
      </dgm:t>
    </dgm:pt>
    <dgm:pt modelId="{2970EF8B-453A-2343-B2D8-30F620E7D08D}" type="sibTrans" cxnId="{E3BDD2EF-2AD9-8144-ADE2-4E14C736DA0C}">
      <dgm:prSet/>
      <dgm:spPr/>
      <dgm:t>
        <a:bodyPr/>
        <a:lstStyle/>
        <a:p>
          <a:endParaRPr lang="en-GB"/>
        </a:p>
      </dgm:t>
    </dgm:pt>
    <dgm:pt modelId="{872BC0E1-7681-9A44-990A-B0DBB5B00882}">
      <dgm:prSet custT="1"/>
      <dgm:spPr/>
      <dgm:t>
        <a:bodyPr/>
        <a:lstStyle/>
        <a:p>
          <a:r>
            <a:rPr lang="en-US" sz="700" i="1" baseline="0" dirty="0"/>
            <a:t>Larger Decrease = Higher Vulnerability</a:t>
          </a:r>
          <a:endParaRPr lang="en-IN" sz="700" dirty="0"/>
        </a:p>
      </dgm:t>
    </dgm:pt>
    <dgm:pt modelId="{804E49E4-D2D6-EF41-B664-5C6CDAC88E27}" type="parTrans" cxnId="{F7C7B61B-7621-054C-8196-4EC15D63F3D8}">
      <dgm:prSet/>
      <dgm:spPr/>
      <dgm:t>
        <a:bodyPr/>
        <a:lstStyle/>
        <a:p>
          <a:endParaRPr lang="en-GB"/>
        </a:p>
      </dgm:t>
    </dgm:pt>
    <dgm:pt modelId="{F2EB6E8D-7484-924E-A34E-5C7D5CC62FC6}" type="sibTrans" cxnId="{F7C7B61B-7621-054C-8196-4EC15D63F3D8}">
      <dgm:prSet/>
      <dgm:spPr/>
      <dgm:t>
        <a:bodyPr/>
        <a:lstStyle/>
        <a:p>
          <a:endParaRPr lang="en-GB"/>
        </a:p>
      </dgm:t>
    </dgm:pt>
    <dgm:pt modelId="{044D7BB1-1EB3-A74A-B5A6-D4556DBDFC7A}" type="pres">
      <dgm:prSet presAssocID="{4642DACC-0E4F-9043-92EC-4782207E3A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742790-56BE-4640-ADCE-29B8EE3F896C}" type="pres">
      <dgm:prSet presAssocID="{C04B4881-4344-D14C-8A7B-D6D4C32EAE27}" presName="hierRoot1" presStyleCnt="0"/>
      <dgm:spPr/>
    </dgm:pt>
    <dgm:pt modelId="{E1B8AC3A-4A99-B540-965F-E35BC19C7179}" type="pres">
      <dgm:prSet presAssocID="{C04B4881-4344-D14C-8A7B-D6D4C32EAE27}" presName="composite" presStyleCnt="0"/>
      <dgm:spPr/>
    </dgm:pt>
    <dgm:pt modelId="{78CAAB21-4B88-9F43-B804-D0F5A1268D24}" type="pres">
      <dgm:prSet presAssocID="{C04B4881-4344-D14C-8A7B-D6D4C32EAE27}" presName="background" presStyleLbl="node0" presStyleIdx="0" presStyleCnt="1"/>
      <dgm:spPr/>
    </dgm:pt>
    <dgm:pt modelId="{837A4627-051B-8A46-AB18-BDF13F20864C}" type="pres">
      <dgm:prSet presAssocID="{C04B4881-4344-D14C-8A7B-D6D4C32EAE27}" presName="text" presStyleLbl="fgAcc0" presStyleIdx="0" presStyleCnt="1" custScaleX="156950" custScaleY="156950" custLinFactY="-100000" custLinFactNeighborX="-1881" custLinFactNeighborY="-135797">
        <dgm:presLayoutVars>
          <dgm:chPref val="3"/>
        </dgm:presLayoutVars>
      </dgm:prSet>
      <dgm:spPr/>
    </dgm:pt>
    <dgm:pt modelId="{E6849E52-55A3-4445-944A-32325601FDC3}" type="pres">
      <dgm:prSet presAssocID="{C04B4881-4344-D14C-8A7B-D6D4C32EAE27}" presName="hierChild2" presStyleCnt="0"/>
      <dgm:spPr/>
    </dgm:pt>
    <dgm:pt modelId="{7CA6CEFF-CB50-294B-9CC9-3BB7B61A4822}" type="pres">
      <dgm:prSet presAssocID="{5AEB0CF9-2ABC-A148-A2A6-E621999ECAB5}" presName="Name10" presStyleLbl="parChTrans1D2" presStyleIdx="0" presStyleCnt="7"/>
      <dgm:spPr/>
    </dgm:pt>
    <dgm:pt modelId="{34B67B59-BD31-9E41-BB0A-38C5DB214F3F}" type="pres">
      <dgm:prSet presAssocID="{022B6A47-A118-1A4F-8C8C-300C6E82AB97}" presName="hierRoot2" presStyleCnt="0"/>
      <dgm:spPr/>
    </dgm:pt>
    <dgm:pt modelId="{5AF7B129-69C4-6348-9CDF-9732ED9F46EF}" type="pres">
      <dgm:prSet presAssocID="{022B6A47-A118-1A4F-8C8C-300C6E82AB97}" presName="composite2" presStyleCnt="0"/>
      <dgm:spPr/>
    </dgm:pt>
    <dgm:pt modelId="{F7F649BD-49C7-254A-8DB6-4A291C5F3942}" type="pres">
      <dgm:prSet presAssocID="{022B6A47-A118-1A4F-8C8C-300C6E82AB97}" presName="background2" presStyleLbl="node2" presStyleIdx="0" presStyleCnt="7"/>
      <dgm:spPr/>
    </dgm:pt>
    <dgm:pt modelId="{C59AA8E0-642F-C541-A1AA-4555D3F4047D}" type="pres">
      <dgm:prSet presAssocID="{022B6A47-A118-1A4F-8C8C-300C6E82AB97}" presName="text2" presStyleLbl="fgAcc2" presStyleIdx="0" presStyleCnt="7" custScaleX="134590" custScaleY="134590" custLinFactY="-71950" custLinFactNeighborX="6840" custLinFactNeighborY="-100000">
        <dgm:presLayoutVars>
          <dgm:chPref val="3"/>
        </dgm:presLayoutVars>
      </dgm:prSet>
      <dgm:spPr/>
    </dgm:pt>
    <dgm:pt modelId="{7989DEAA-FFD6-CD43-9B9B-4E199DB7B042}" type="pres">
      <dgm:prSet presAssocID="{022B6A47-A118-1A4F-8C8C-300C6E82AB97}" presName="hierChild3" presStyleCnt="0"/>
      <dgm:spPr/>
    </dgm:pt>
    <dgm:pt modelId="{861240BB-426E-2D4E-AE52-1CAE57D82138}" type="pres">
      <dgm:prSet presAssocID="{1B507E55-9D65-D042-9BB0-46FC5F1E3E64}" presName="Name10" presStyleLbl="parChTrans1D2" presStyleIdx="1" presStyleCnt="7"/>
      <dgm:spPr/>
    </dgm:pt>
    <dgm:pt modelId="{CC7C68DC-B101-4A49-8B12-A6B06A86A7ED}" type="pres">
      <dgm:prSet presAssocID="{D780190F-A335-BF4C-A9E5-3984EC251070}" presName="hierRoot2" presStyleCnt="0"/>
      <dgm:spPr/>
    </dgm:pt>
    <dgm:pt modelId="{479A0F8C-CEA2-E845-AB1E-A39CA687A1CF}" type="pres">
      <dgm:prSet presAssocID="{D780190F-A335-BF4C-A9E5-3984EC251070}" presName="composite2" presStyleCnt="0"/>
      <dgm:spPr/>
    </dgm:pt>
    <dgm:pt modelId="{C14FC0F1-C855-B14B-BB95-22A7DFDDF539}" type="pres">
      <dgm:prSet presAssocID="{D780190F-A335-BF4C-A9E5-3984EC251070}" presName="background2" presStyleLbl="node2" presStyleIdx="1" presStyleCnt="7"/>
      <dgm:spPr/>
    </dgm:pt>
    <dgm:pt modelId="{42BD3D5C-F5C8-A846-9C0F-80A2B1627002}" type="pres">
      <dgm:prSet presAssocID="{D780190F-A335-BF4C-A9E5-3984EC251070}" presName="text2" presStyleLbl="fgAcc2" presStyleIdx="1" presStyleCnt="7" custLinFactNeighborX="-57377" custLinFactNeighborY="95204">
        <dgm:presLayoutVars>
          <dgm:chPref val="3"/>
        </dgm:presLayoutVars>
      </dgm:prSet>
      <dgm:spPr/>
    </dgm:pt>
    <dgm:pt modelId="{1ACA82BA-0D8D-7941-A76B-06B026BED174}" type="pres">
      <dgm:prSet presAssocID="{D780190F-A335-BF4C-A9E5-3984EC251070}" presName="hierChild3" presStyleCnt="0"/>
      <dgm:spPr/>
    </dgm:pt>
    <dgm:pt modelId="{E6B24D7C-7D46-8447-9563-D232019ED918}" type="pres">
      <dgm:prSet presAssocID="{ABDB44AB-F535-E441-9091-75ABC7702BDF}" presName="Name10" presStyleLbl="parChTrans1D2" presStyleIdx="2" presStyleCnt="7"/>
      <dgm:spPr/>
    </dgm:pt>
    <dgm:pt modelId="{2650A1B8-8E37-3C41-BEC9-DB15E221DAB8}" type="pres">
      <dgm:prSet presAssocID="{F40F93A7-21B6-174E-849A-10CAA017A3FF}" presName="hierRoot2" presStyleCnt="0"/>
      <dgm:spPr/>
    </dgm:pt>
    <dgm:pt modelId="{FCD620BF-DB21-3542-B197-C3174F018475}" type="pres">
      <dgm:prSet presAssocID="{F40F93A7-21B6-174E-849A-10CAA017A3FF}" presName="composite2" presStyleCnt="0"/>
      <dgm:spPr/>
    </dgm:pt>
    <dgm:pt modelId="{E2E04C98-CF4E-8846-8BAB-34055406A813}" type="pres">
      <dgm:prSet presAssocID="{F40F93A7-21B6-174E-849A-10CAA017A3FF}" presName="background2" presStyleLbl="node2" presStyleIdx="2" presStyleCnt="7"/>
      <dgm:spPr/>
    </dgm:pt>
    <dgm:pt modelId="{F374D272-E7F6-1D45-991F-0E0147D94CCF}" type="pres">
      <dgm:prSet presAssocID="{F40F93A7-21B6-174E-849A-10CAA017A3FF}" presName="text2" presStyleLbl="fgAcc2" presStyleIdx="2" presStyleCnt="7" custScaleX="187658" custScaleY="187658" custLinFactY="-65485" custLinFactNeighborX="-81003" custLinFactNeighborY="-100000">
        <dgm:presLayoutVars>
          <dgm:chPref val="3"/>
        </dgm:presLayoutVars>
      </dgm:prSet>
      <dgm:spPr/>
    </dgm:pt>
    <dgm:pt modelId="{4856942A-20D1-E046-8F59-F39F1713080B}" type="pres">
      <dgm:prSet presAssocID="{F40F93A7-21B6-174E-849A-10CAA017A3FF}" presName="hierChild3" presStyleCnt="0"/>
      <dgm:spPr/>
    </dgm:pt>
    <dgm:pt modelId="{457F6C27-DC31-A74A-B9B4-67C14D914CBF}" type="pres">
      <dgm:prSet presAssocID="{30198179-B71D-1346-A013-06635BD94278}" presName="Name10" presStyleLbl="parChTrans1D2" presStyleIdx="3" presStyleCnt="7"/>
      <dgm:spPr/>
    </dgm:pt>
    <dgm:pt modelId="{48AED6FC-51D5-2C47-9C7A-C2A2F0E4B197}" type="pres">
      <dgm:prSet presAssocID="{1DC4208D-689F-0E4F-8082-79CB0A806A36}" presName="hierRoot2" presStyleCnt="0"/>
      <dgm:spPr/>
    </dgm:pt>
    <dgm:pt modelId="{B0992E50-3FD0-124B-B3B9-41CBE207111B}" type="pres">
      <dgm:prSet presAssocID="{1DC4208D-689F-0E4F-8082-79CB0A806A36}" presName="composite2" presStyleCnt="0"/>
      <dgm:spPr/>
    </dgm:pt>
    <dgm:pt modelId="{07943754-CC01-4E4B-9B52-4D26751F84E7}" type="pres">
      <dgm:prSet presAssocID="{1DC4208D-689F-0E4F-8082-79CB0A806A36}" presName="background2" presStyleLbl="node2" presStyleIdx="3" presStyleCnt="7"/>
      <dgm:spPr/>
    </dgm:pt>
    <dgm:pt modelId="{3ECC6D1E-BA66-2B41-9270-1E48BA66F9F9}" type="pres">
      <dgm:prSet presAssocID="{1DC4208D-689F-0E4F-8082-79CB0A806A36}" presName="text2" presStyleLbl="fgAcc2" presStyleIdx="3" presStyleCnt="7" custScaleX="138082" custScaleY="138082" custLinFactX="-17182" custLinFactY="100000" custLinFactNeighborX="-100000" custLinFactNeighborY="115369">
        <dgm:presLayoutVars>
          <dgm:chPref val="3"/>
        </dgm:presLayoutVars>
      </dgm:prSet>
      <dgm:spPr/>
    </dgm:pt>
    <dgm:pt modelId="{0F99EDB2-750F-9344-8532-2E8C25930A42}" type="pres">
      <dgm:prSet presAssocID="{1DC4208D-689F-0E4F-8082-79CB0A806A36}" presName="hierChild3" presStyleCnt="0"/>
      <dgm:spPr/>
    </dgm:pt>
    <dgm:pt modelId="{B8E732EE-56BF-CF47-B7D7-F55E049C79CC}" type="pres">
      <dgm:prSet presAssocID="{6DD2DD12-62F0-8348-A5B4-1C547EA9438B}" presName="Name10" presStyleLbl="parChTrans1D2" presStyleIdx="4" presStyleCnt="7"/>
      <dgm:spPr/>
    </dgm:pt>
    <dgm:pt modelId="{D81A4A77-DA0D-A144-8240-B2D86A570D47}" type="pres">
      <dgm:prSet presAssocID="{FCB9ECC0-A9E3-1747-BDFB-654CB0C88726}" presName="hierRoot2" presStyleCnt="0"/>
      <dgm:spPr/>
    </dgm:pt>
    <dgm:pt modelId="{7668CF34-F4D2-AC42-B661-0DCE899B5BAF}" type="pres">
      <dgm:prSet presAssocID="{FCB9ECC0-A9E3-1747-BDFB-654CB0C88726}" presName="composite2" presStyleCnt="0"/>
      <dgm:spPr/>
    </dgm:pt>
    <dgm:pt modelId="{48425A87-F392-DE40-894F-6C46BF0D271D}" type="pres">
      <dgm:prSet presAssocID="{FCB9ECC0-A9E3-1747-BDFB-654CB0C88726}" presName="background2" presStyleLbl="node2" presStyleIdx="4" presStyleCnt="7"/>
      <dgm:spPr/>
    </dgm:pt>
    <dgm:pt modelId="{8233D577-90B2-1A41-BFCA-6681AF8487B0}" type="pres">
      <dgm:prSet presAssocID="{FCB9ECC0-A9E3-1747-BDFB-654CB0C88726}" presName="text2" presStyleLbl="fgAcc2" presStyleIdx="4" presStyleCnt="7" custScaleX="180389" custScaleY="180388" custLinFactY="-79722" custLinFactNeighborX="-33751" custLinFactNeighborY="-100000">
        <dgm:presLayoutVars>
          <dgm:chPref val="3"/>
        </dgm:presLayoutVars>
      </dgm:prSet>
      <dgm:spPr/>
    </dgm:pt>
    <dgm:pt modelId="{E6045283-D43F-0C4F-BF51-B69728CBEAD7}" type="pres">
      <dgm:prSet presAssocID="{FCB9ECC0-A9E3-1747-BDFB-654CB0C88726}" presName="hierChild3" presStyleCnt="0"/>
      <dgm:spPr/>
    </dgm:pt>
    <dgm:pt modelId="{A690A2D3-4CE7-4146-8B66-F1152135803A}" type="pres">
      <dgm:prSet presAssocID="{740F8EAD-9A68-5D42-9A28-3C4D8CE55808}" presName="Name10" presStyleLbl="parChTrans1D2" presStyleIdx="5" presStyleCnt="7"/>
      <dgm:spPr/>
    </dgm:pt>
    <dgm:pt modelId="{D817E0C3-EFF6-A445-A694-04B286E29322}" type="pres">
      <dgm:prSet presAssocID="{7607104E-DF2D-684D-B713-499BA742FE82}" presName="hierRoot2" presStyleCnt="0"/>
      <dgm:spPr/>
    </dgm:pt>
    <dgm:pt modelId="{6D42EE2E-551D-0043-B304-854CB7EAA6D5}" type="pres">
      <dgm:prSet presAssocID="{7607104E-DF2D-684D-B713-499BA742FE82}" presName="composite2" presStyleCnt="0"/>
      <dgm:spPr/>
    </dgm:pt>
    <dgm:pt modelId="{1243FECF-AD47-E44E-B1A6-EBD8191FF918}" type="pres">
      <dgm:prSet presAssocID="{7607104E-DF2D-684D-B713-499BA742FE82}" presName="background2" presStyleLbl="node2" presStyleIdx="5" presStyleCnt="7"/>
      <dgm:spPr/>
    </dgm:pt>
    <dgm:pt modelId="{1BA2EB7B-BDA3-5546-A541-30BC1C4321DE}" type="pres">
      <dgm:prSet presAssocID="{7607104E-DF2D-684D-B713-499BA742FE82}" presName="text2" presStyleLbl="fgAcc2" presStyleIdx="5" presStyleCnt="7" custScaleX="160229" custScaleY="160229" custLinFactY="100000" custLinFactNeighborX="-40071" custLinFactNeighborY="120011">
        <dgm:presLayoutVars>
          <dgm:chPref val="3"/>
        </dgm:presLayoutVars>
      </dgm:prSet>
      <dgm:spPr/>
    </dgm:pt>
    <dgm:pt modelId="{407A907D-063F-F44D-B497-3DFBF17A17D0}" type="pres">
      <dgm:prSet presAssocID="{7607104E-DF2D-684D-B713-499BA742FE82}" presName="hierChild3" presStyleCnt="0"/>
      <dgm:spPr/>
    </dgm:pt>
    <dgm:pt modelId="{0EA9A178-3B47-A94D-90AC-4EB6AFB26B2E}" type="pres">
      <dgm:prSet presAssocID="{804E49E4-D2D6-EF41-B664-5C6CDAC88E27}" presName="Name10" presStyleLbl="parChTrans1D2" presStyleIdx="6" presStyleCnt="7"/>
      <dgm:spPr/>
    </dgm:pt>
    <dgm:pt modelId="{90152E6C-B9FA-9047-B307-B2CA81B0A19D}" type="pres">
      <dgm:prSet presAssocID="{872BC0E1-7681-9A44-990A-B0DBB5B00882}" presName="hierRoot2" presStyleCnt="0"/>
      <dgm:spPr/>
    </dgm:pt>
    <dgm:pt modelId="{A0582D0E-AF45-2F40-AAB9-EABDA77B7906}" type="pres">
      <dgm:prSet presAssocID="{872BC0E1-7681-9A44-990A-B0DBB5B00882}" presName="composite2" presStyleCnt="0"/>
      <dgm:spPr/>
    </dgm:pt>
    <dgm:pt modelId="{7C5C9CBB-34B3-3346-A670-DD1A07825E97}" type="pres">
      <dgm:prSet presAssocID="{872BC0E1-7681-9A44-990A-B0DBB5B00882}" presName="background2" presStyleLbl="node2" presStyleIdx="6" presStyleCnt="7"/>
      <dgm:spPr/>
    </dgm:pt>
    <dgm:pt modelId="{FEE6E829-0E05-6F4B-B237-D72D36307D71}" type="pres">
      <dgm:prSet presAssocID="{872BC0E1-7681-9A44-990A-B0DBB5B00882}" presName="text2" presStyleLbl="fgAcc2" presStyleIdx="6" presStyleCnt="7" custScaleX="143613" custScaleY="143613" custLinFactY="-99318" custLinFactNeighborX="-83692" custLinFactNeighborY="-100000">
        <dgm:presLayoutVars>
          <dgm:chPref val="3"/>
        </dgm:presLayoutVars>
      </dgm:prSet>
      <dgm:spPr/>
    </dgm:pt>
    <dgm:pt modelId="{74A26517-2C16-C945-A7DC-B16487B60A9B}" type="pres">
      <dgm:prSet presAssocID="{872BC0E1-7681-9A44-990A-B0DBB5B00882}" presName="hierChild3" presStyleCnt="0"/>
      <dgm:spPr/>
    </dgm:pt>
  </dgm:ptLst>
  <dgm:cxnLst>
    <dgm:cxn modelId="{8D09E707-1909-D546-829E-90DBD3C1BFB9}" type="presOf" srcId="{1B507E55-9D65-D042-9BB0-46FC5F1E3E64}" destId="{861240BB-426E-2D4E-AE52-1CAE57D82138}" srcOrd="0" destOrd="0" presId="urn:microsoft.com/office/officeart/2005/8/layout/hierarchy1"/>
    <dgm:cxn modelId="{162DC312-7F00-FB43-BD53-CAFD3CE9F160}" type="presOf" srcId="{804E49E4-D2D6-EF41-B664-5C6CDAC88E27}" destId="{0EA9A178-3B47-A94D-90AC-4EB6AFB26B2E}" srcOrd="0" destOrd="0" presId="urn:microsoft.com/office/officeart/2005/8/layout/hierarchy1"/>
    <dgm:cxn modelId="{A2E25413-16A4-114A-928E-522D07DAA7F9}" type="presOf" srcId="{30198179-B71D-1346-A013-06635BD94278}" destId="{457F6C27-DC31-A74A-B9B4-67C14D914CBF}" srcOrd="0" destOrd="0" presId="urn:microsoft.com/office/officeart/2005/8/layout/hierarchy1"/>
    <dgm:cxn modelId="{F7C7B61B-7621-054C-8196-4EC15D63F3D8}" srcId="{C04B4881-4344-D14C-8A7B-D6D4C32EAE27}" destId="{872BC0E1-7681-9A44-990A-B0DBB5B00882}" srcOrd="6" destOrd="0" parTransId="{804E49E4-D2D6-EF41-B664-5C6CDAC88E27}" sibTransId="{F2EB6E8D-7484-924E-A34E-5C7D5CC62FC6}"/>
    <dgm:cxn modelId="{18DF2A28-2411-B04D-8BDA-293018A3AD0E}" type="presOf" srcId="{D780190F-A335-BF4C-A9E5-3984EC251070}" destId="{42BD3D5C-F5C8-A846-9C0F-80A2B1627002}" srcOrd="0" destOrd="0" presId="urn:microsoft.com/office/officeart/2005/8/layout/hierarchy1"/>
    <dgm:cxn modelId="{CCE25938-CAF3-9B4E-9CD2-1381C2F0269F}" type="presOf" srcId="{ABDB44AB-F535-E441-9091-75ABC7702BDF}" destId="{E6B24D7C-7D46-8447-9563-D232019ED918}" srcOrd="0" destOrd="0" presId="urn:microsoft.com/office/officeart/2005/8/layout/hierarchy1"/>
    <dgm:cxn modelId="{0B9D0567-527D-144E-B5CC-0A47E4674698}" srcId="{C04B4881-4344-D14C-8A7B-D6D4C32EAE27}" destId="{1DC4208D-689F-0E4F-8082-79CB0A806A36}" srcOrd="3" destOrd="0" parTransId="{30198179-B71D-1346-A013-06635BD94278}" sibTransId="{FE0AD461-164A-6C42-B028-4FAE1497A512}"/>
    <dgm:cxn modelId="{C12D2D76-22F7-554D-B400-C8BC90D9362D}" type="presOf" srcId="{1DC4208D-689F-0E4F-8082-79CB0A806A36}" destId="{3ECC6D1E-BA66-2B41-9270-1E48BA66F9F9}" srcOrd="0" destOrd="0" presId="urn:microsoft.com/office/officeart/2005/8/layout/hierarchy1"/>
    <dgm:cxn modelId="{77166882-AB49-074D-AE77-2DD381B84E1B}" srcId="{C04B4881-4344-D14C-8A7B-D6D4C32EAE27}" destId="{FCB9ECC0-A9E3-1747-BDFB-654CB0C88726}" srcOrd="4" destOrd="0" parTransId="{6DD2DD12-62F0-8348-A5B4-1C547EA9438B}" sibTransId="{BEBCDFDB-8304-E449-BFE9-1032EDB0F0E4}"/>
    <dgm:cxn modelId="{A218F084-6655-FD4D-B0FA-134F5148F9BA}" type="presOf" srcId="{740F8EAD-9A68-5D42-9A28-3C4D8CE55808}" destId="{A690A2D3-4CE7-4146-8B66-F1152135803A}" srcOrd="0" destOrd="0" presId="urn:microsoft.com/office/officeart/2005/8/layout/hierarchy1"/>
    <dgm:cxn modelId="{5CA9E285-DDCA-7748-9EC1-F5E0AE4F1867}" type="presOf" srcId="{FCB9ECC0-A9E3-1747-BDFB-654CB0C88726}" destId="{8233D577-90B2-1A41-BFCA-6681AF8487B0}" srcOrd="0" destOrd="0" presId="urn:microsoft.com/office/officeart/2005/8/layout/hierarchy1"/>
    <dgm:cxn modelId="{1129D98A-220E-AA44-A419-939E899E0F2A}" srcId="{C04B4881-4344-D14C-8A7B-D6D4C32EAE27}" destId="{022B6A47-A118-1A4F-8C8C-300C6E82AB97}" srcOrd="0" destOrd="0" parTransId="{5AEB0CF9-2ABC-A148-A2A6-E621999ECAB5}" sibTransId="{6190FB60-F8AD-1046-8C85-71C1FEFBA485}"/>
    <dgm:cxn modelId="{583F658F-14C6-4F48-8C1E-5721B7634FC3}" type="presOf" srcId="{4642DACC-0E4F-9043-92EC-4782207E3A07}" destId="{044D7BB1-1EB3-A74A-B5A6-D4556DBDFC7A}" srcOrd="0" destOrd="0" presId="urn:microsoft.com/office/officeart/2005/8/layout/hierarchy1"/>
    <dgm:cxn modelId="{9D388D9B-E79F-5E4D-9DA2-75462CEB0E4C}" type="presOf" srcId="{F40F93A7-21B6-174E-849A-10CAA017A3FF}" destId="{F374D272-E7F6-1D45-991F-0E0147D94CCF}" srcOrd="0" destOrd="0" presId="urn:microsoft.com/office/officeart/2005/8/layout/hierarchy1"/>
    <dgm:cxn modelId="{FC8F3CAF-D591-EE46-BEDE-19789FD465F3}" type="presOf" srcId="{6DD2DD12-62F0-8348-A5B4-1C547EA9438B}" destId="{B8E732EE-56BF-CF47-B7D7-F55E049C79CC}" srcOrd="0" destOrd="0" presId="urn:microsoft.com/office/officeart/2005/8/layout/hierarchy1"/>
    <dgm:cxn modelId="{9DD7AEB3-30F8-234A-8F64-1B893FF0D4A5}" type="presOf" srcId="{C04B4881-4344-D14C-8A7B-D6D4C32EAE27}" destId="{837A4627-051B-8A46-AB18-BDF13F20864C}" srcOrd="0" destOrd="0" presId="urn:microsoft.com/office/officeart/2005/8/layout/hierarchy1"/>
    <dgm:cxn modelId="{30D627BB-04FA-1A49-B7A8-C27FFF09C2D1}" type="presOf" srcId="{022B6A47-A118-1A4F-8C8C-300C6E82AB97}" destId="{C59AA8E0-642F-C541-A1AA-4555D3F4047D}" srcOrd="0" destOrd="0" presId="urn:microsoft.com/office/officeart/2005/8/layout/hierarchy1"/>
    <dgm:cxn modelId="{51258CC5-1AA9-5A4B-A539-2CD3764264BF}" srcId="{C04B4881-4344-D14C-8A7B-D6D4C32EAE27}" destId="{F40F93A7-21B6-174E-849A-10CAA017A3FF}" srcOrd="2" destOrd="0" parTransId="{ABDB44AB-F535-E441-9091-75ABC7702BDF}" sibTransId="{965F3CC5-B703-5F41-99B3-5E79F0C24615}"/>
    <dgm:cxn modelId="{A482E0D0-C7E8-3F45-B3AF-AB73BFE7DB3C}" type="presOf" srcId="{872BC0E1-7681-9A44-990A-B0DBB5B00882}" destId="{FEE6E829-0E05-6F4B-B237-D72D36307D71}" srcOrd="0" destOrd="0" presId="urn:microsoft.com/office/officeart/2005/8/layout/hierarchy1"/>
    <dgm:cxn modelId="{B1EA04E5-8015-1042-8409-BB352A01A388}" srcId="{C04B4881-4344-D14C-8A7B-D6D4C32EAE27}" destId="{D780190F-A335-BF4C-A9E5-3984EC251070}" srcOrd="1" destOrd="0" parTransId="{1B507E55-9D65-D042-9BB0-46FC5F1E3E64}" sibTransId="{5C75C308-CAF7-224B-B12E-F0EF02214A7C}"/>
    <dgm:cxn modelId="{476757EC-6670-E941-88D8-F96489563B0A}" type="presOf" srcId="{5AEB0CF9-2ABC-A148-A2A6-E621999ECAB5}" destId="{7CA6CEFF-CB50-294B-9CC9-3BB7B61A4822}" srcOrd="0" destOrd="0" presId="urn:microsoft.com/office/officeart/2005/8/layout/hierarchy1"/>
    <dgm:cxn modelId="{C44D2FEE-8331-B245-BAEA-2905D4449E2E}" srcId="{4642DACC-0E4F-9043-92EC-4782207E3A07}" destId="{C04B4881-4344-D14C-8A7B-D6D4C32EAE27}" srcOrd="0" destOrd="0" parTransId="{B51B0BDF-971F-4F41-ABB4-F81FEED4CDD0}" sibTransId="{6E3F0E5C-0765-354E-B2F2-ACDF29993C7E}"/>
    <dgm:cxn modelId="{E3BDD2EF-2AD9-8144-ADE2-4E14C736DA0C}" srcId="{C04B4881-4344-D14C-8A7B-D6D4C32EAE27}" destId="{7607104E-DF2D-684D-B713-499BA742FE82}" srcOrd="5" destOrd="0" parTransId="{740F8EAD-9A68-5D42-9A28-3C4D8CE55808}" sibTransId="{2970EF8B-453A-2343-B2D8-30F620E7D08D}"/>
    <dgm:cxn modelId="{5A2027FD-9512-A44A-8685-CB05AF181551}" type="presOf" srcId="{7607104E-DF2D-684D-B713-499BA742FE82}" destId="{1BA2EB7B-BDA3-5546-A541-30BC1C4321DE}" srcOrd="0" destOrd="0" presId="urn:microsoft.com/office/officeart/2005/8/layout/hierarchy1"/>
    <dgm:cxn modelId="{01DB614D-32B4-5846-8949-9040D4592C78}" type="presParOf" srcId="{044D7BB1-1EB3-A74A-B5A6-D4556DBDFC7A}" destId="{76742790-56BE-4640-ADCE-29B8EE3F896C}" srcOrd="0" destOrd="0" presId="urn:microsoft.com/office/officeart/2005/8/layout/hierarchy1"/>
    <dgm:cxn modelId="{B187995E-624A-B146-B243-54E32A3D3833}" type="presParOf" srcId="{76742790-56BE-4640-ADCE-29B8EE3F896C}" destId="{E1B8AC3A-4A99-B540-965F-E35BC19C7179}" srcOrd="0" destOrd="0" presId="urn:microsoft.com/office/officeart/2005/8/layout/hierarchy1"/>
    <dgm:cxn modelId="{A1653A16-E0CE-4A4D-82D1-3EB1F8B5164B}" type="presParOf" srcId="{E1B8AC3A-4A99-B540-965F-E35BC19C7179}" destId="{78CAAB21-4B88-9F43-B804-D0F5A1268D24}" srcOrd="0" destOrd="0" presId="urn:microsoft.com/office/officeart/2005/8/layout/hierarchy1"/>
    <dgm:cxn modelId="{031FC28E-ED39-8A42-AEF8-2DD72329F9DE}" type="presParOf" srcId="{E1B8AC3A-4A99-B540-965F-E35BC19C7179}" destId="{837A4627-051B-8A46-AB18-BDF13F20864C}" srcOrd="1" destOrd="0" presId="urn:microsoft.com/office/officeart/2005/8/layout/hierarchy1"/>
    <dgm:cxn modelId="{4EE42914-9110-F545-B5C8-6F2B5278B242}" type="presParOf" srcId="{76742790-56BE-4640-ADCE-29B8EE3F896C}" destId="{E6849E52-55A3-4445-944A-32325601FDC3}" srcOrd="1" destOrd="0" presId="urn:microsoft.com/office/officeart/2005/8/layout/hierarchy1"/>
    <dgm:cxn modelId="{BB82D703-A9AE-BC43-83CB-1C1C6E3F8931}" type="presParOf" srcId="{E6849E52-55A3-4445-944A-32325601FDC3}" destId="{7CA6CEFF-CB50-294B-9CC9-3BB7B61A4822}" srcOrd="0" destOrd="0" presId="urn:microsoft.com/office/officeart/2005/8/layout/hierarchy1"/>
    <dgm:cxn modelId="{8C78F091-B3EF-6D40-B1B0-6A115AD21F21}" type="presParOf" srcId="{E6849E52-55A3-4445-944A-32325601FDC3}" destId="{34B67B59-BD31-9E41-BB0A-38C5DB214F3F}" srcOrd="1" destOrd="0" presId="urn:microsoft.com/office/officeart/2005/8/layout/hierarchy1"/>
    <dgm:cxn modelId="{32599A78-12A8-7648-BBF3-239707817074}" type="presParOf" srcId="{34B67B59-BD31-9E41-BB0A-38C5DB214F3F}" destId="{5AF7B129-69C4-6348-9CDF-9732ED9F46EF}" srcOrd="0" destOrd="0" presId="urn:microsoft.com/office/officeart/2005/8/layout/hierarchy1"/>
    <dgm:cxn modelId="{F6C2E3C5-CF9F-E549-8052-89315E54BEC9}" type="presParOf" srcId="{5AF7B129-69C4-6348-9CDF-9732ED9F46EF}" destId="{F7F649BD-49C7-254A-8DB6-4A291C5F3942}" srcOrd="0" destOrd="0" presId="urn:microsoft.com/office/officeart/2005/8/layout/hierarchy1"/>
    <dgm:cxn modelId="{52324734-0682-0442-A312-2950DE43AB96}" type="presParOf" srcId="{5AF7B129-69C4-6348-9CDF-9732ED9F46EF}" destId="{C59AA8E0-642F-C541-A1AA-4555D3F4047D}" srcOrd="1" destOrd="0" presId="urn:microsoft.com/office/officeart/2005/8/layout/hierarchy1"/>
    <dgm:cxn modelId="{E2A35D21-C4BF-D94D-966F-4C611E2FB1C1}" type="presParOf" srcId="{34B67B59-BD31-9E41-BB0A-38C5DB214F3F}" destId="{7989DEAA-FFD6-CD43-9B9B-4E199DB7B042}" srcOrd="1" destOrd="0" presId="urn:microsoft.com/office/officeart/2005/8/layout/hierarchy1"/>
    <dgm:cxn modelId="{A30FCCBD-42E8-C34B-9549-71F2FD7058EB}" type="presParOf" srcId="{E6849E52-55A3-4445-944A-32325601FDC3}" destId="{861240BB-426E-2D4E-AE52-1CAE57D82138}" srcOrd="2" destOrd="0" presId="urn:microsoft.com/office/officeart/2005/8/layout/hierarchy1"/>
    <dgm:cxn modelId="{B5A3A2AB-1A84-7542-AC5D-5C64DA14CB84}" type="presParOf" srcId="{E6849E52-55A3-4445-944A-32325601FDC3}" destId="{CC7C68DC-B101-4A49-8B12-A6B06A86A7ED}" srcOrd="3" destOrd="0" presId="urn:microsoft.com/office/officeart/2005/8/layout/hierarchy1"/>
    <dgm:cxn modelId="{2B7080D8-B3C4-3245-9A00-DA8F4960D68D}" type="presParOf" srcId="{CC7C68DC-B101-4A49-8B12-A6B06A86A7ED}" destId="{479A0F8C-CEA2-E845-AB1E-A39CA687A1CF}" srcOrd="0" destOrd="0" presId="urn:microsoft.com/office/officeart/2005/8/layout/hierarchy1"/>
    <dgm:cxn modelId="{BA0E34CC-7066-5147-AAFD-7034430C3108}" type="presParOf" srcId="{479A0F8C-CEA2-E845-AB1E-A39CA687A1CF}" destId="{C14FC0F1-C855-B14B-BB95-22A7DFDDF539}" srcOrd="0" destOrd="0" presId="urn:microsoft.com/office/officeart/2005/8/layout/hierarchy1"/>
    <dgm:cxn modelId="{E7C3ECF6-25A8-364C-90A2-D7EA232267BD}" type="presParOf" srcId="{479A0F8C-CEA2-E845-AB1E-A39CA687A1CF}" destId="{42BD3D5C-F5C8-A846-9C0F-80A2B1627002}" srcOrd="1" destOrd="0" presId="urn:microsoft.com/office/officeart/2005/8/layout/hierarchy1"/>
    <dgm:cxn modelId="{331A52ED-EB7B-5646-9AF8-25CED17EA85D}" type="presParOf" srcId="{CC7C68DC-B101-4A49-8B12-A6B06A86A7ED}" destId="{1ACA82BA-0D8D-7941-A76B-06B026BED174}" srcOrd="1" destOrd="0" presId="urn:microsoft.com/office/officeart/2005/8/layout/hierarchy1"/>
    <dgm:cxn modelId="{3E113039-4594-CC4E-9188-19D4247439D4}" type="presParOf" srcId="{E6849E52-55A3-4445-944A-32325601FDC3}" destId="{E6B24D7C-7D46-8447-9563-D232019ED918}" srcOrd="4" destOrd="0" presId="urn:microsoft.com/office/officeart/2005/8/layout/hierarchy1"/>
    <dgm:cxn modelId="{2CE75335-98EA-8F44-BB0E-174F38AEBBF5}" type="presParOf" srcId="{E6849E52-55A3-4445-944A-32325601FDC3}" destId="{2650A1B8-8E37-3C41-BEC9-DB15E221DAB8}" srcOrd="5" destOrd="0" presId="urn:microsoft.com/office/officeart/2005/8/layout/hierarchy1"/>
    <dgm:cxn modelId="{1CAE45CD-CFE4-0D46-9C82-25A26777DA21}" type="presParOf" srcId="{2650A1B8-8E37-3C41-BEC9-DB15E221DAB8}" destId="{FCD620BF-DB21-3542-B197-C3174F018475}" srcOrd="0" destOrd="0" presId="urn:microsoft.com/office/officeart/2005/8/layout/hierarchy1"/>
    <dgm:cxn modelId="{7FA24BC3-C2F4-F944-A04F-1913BB4C799D}" type="presParOf" srcId="{FCD620BF-DB21-3542-B197-C3174F018475}" destId="{E2E04C98-CF4E-8846-8BAB-34055406A813}" srcOrd="0" destOrd="0" presId="urn:microsoft.com/office/officeart/2005/8/layout/hierarchy1"/>
    <dgm:cxn modelId="{B5AC088E-4775-C442-917B-01BE8493E9CB}" type="presParOf" srcId="{FCD620BF-DB21-3542-B197-C3174F018475}" destId="{F374D272-E7F6-1D45-991F-0E0147D94CCF}" srcOrd="1" destOrd="0" presId="urn:microsoft.com/office/officeart/2005/8/layout/hierarchy1"/>
    <dgm:cxn modelId="{941658D3-FA56-4D4C-BEE4-1B84C07FBBE9}" type="presParOf" srcId="{2650A1B8-8E37-3C41-BEC9-DB15E221DAB8}" destId="{4856942A-20D1-E046-8F59-F39F1713080B}" srcOrd="1" destOrd="0" presId="urn:microsoft.com/office/officeart/2005/8/layout/hierarchy1"/>
    <dgm:cxn modelId="{5CBE023D-DD8B-E348-8B4A-28147C981061}" type="presParOf" srcId="{E6849E52-55A3-4445-944A-32325601FDC3}" destId="{457F6C27-DC31-A74A-B9B4-67C14D914CBF}" srcOrd="6" destOrd="0" presId="urn:microsoft.com/office/officeart/2005/8/layout/hierarchy1"/>
    <dgm:cxn modelId="{C2E807A9-1607-AD4C-BC2A-FA6B1C5376DD}" type="presParOf" srcId="{E6849E52-55A3-4445-944A-32325601FDC3}" destId="{48AED6FC-51D5-2C47-9C7A-C2A2F0E4B197}" srcOrd="7" destOrd="0" presId="urn:microsoft.com/office/officeart/2005/8/layout/hierarchy1"/>
    <dgm:cxn modelId="{FDC0FD43-E678-3D42-8D3E-BD006AFD7E2C}" type="presParOf" srcId="{48AED6FC-51D5-2C47-9C7A-C2A2F0E4B197}" destId="{B0992E50-3FD0-124B-B3B9-41CBE207111B}" srcOrd="0" destOrd="0" presId="urn:microsoft.com/office/officeart/2005/8/layout/hierarchy1"/>
    <dgm:cxn modelId="{6810C199-58FA-1F49-BD76-77977A2929F2}" type="presParOf" srcId="{B0992E50-3FD0-124B-B3B9-41CBE207111B}" destId="{07943754-CC01-4E4B-9B52-4D26751F84E7}" srcOrd="0" destOrd="0" presId="urn:microsoft.com/office/officeart/2005/8/layout/hierarchy1"/>
    <dgm:cxn modelId="{AFAA7E1F-7DA4-4949-BAB6-E01A5CE97BC3}" type="presParOf" srcId="{B0992E50-3FD0-124B-B3B9-41CBE207111B}" destId="{3ECC6D1E-BA66-2B41-9270-1E48BA66F9F9}" srcOrd="1" destOrd="0" presId="urn:microsoft.com/office/officeart/2005/8/layout/hierarchy1"/>
    <dgm:cxn modelId="{406052A7-AEF7-334B-BECA-12E3CE87E4FE}" type="presParOf" srcId="{48AED6FC-51D5-2C47-9C7A-C2A2F0E4B197}" destId="{0F99EDB2-750F-9344-8532-2E8C25930A42}" srcOrd="1" destOrd="0" presId="urn:microsoft.com/office/officeart/2005/8/layout/hierarchy1"/>
    <dgm:cxn modelId="{F121B681-CDA7-4D41-88FC-077203A565FC}" type="presParOf" srcId="{E6849E52-55A3-4445-944A-32325601FDC3}" destId="{B8E732EE-56BF-CF47-B7D7-F55E049C79CC}" srcOrd="8" destOrd="0" presId="urn:microsoft.com/office/officeart/2005/8/layout/hierarchy1"/>
    <dgm:cxn modelId="{FEF015F6-CE18-4846-B9ED-01D802252386}" type="presParOf" srcId="{E6849E52-55A3-4445-944A-32325601FDC3}" destId="{D81A4A77-DA0D-A144-8240-B2D86A570D47}" srcOrd="9" destOrd="0" presId="urn:microsoft.com/office/officeart/2005/8/layout/hierarchy1"/>
    <dgm:cxn modelId="{AA6FA9E2-2854-4B4C-BDF5-B5D2847B64F2}" type="presParOf" srcId="{D81A4A77-DA0D-A144-8240-B2D86A570D47}" destId="{7668CF34-F4D2-AC42-B661-0DCE899B5BAF}" srcOrd="0" destOrd="0" presId="urn:microsoft.com/office/officeart/2005/8/layout/hierarchy1"/>
    <dgm:cxn modelId="{5523D58E-0865-C34A-9B68-B3CBF9C24628}" type="presParOf" srcId="{7668CF34-F4D2-AC42-B661-0DCE899B5BAF}" destId="{48425A87-F392-DE40-894F-6C46BF0D271D}" srcOrd="0" destOrd="0" presId="urn:microsoft.com/office/officeart/2005/8/layout/hierarchy1"/>
    <dgm:cxn modelId="{4000C8D3-4304-764A-BBD6-56859331B3BA}" type="presParOf" srcId="{7668CF34-F4D2-AC42-B661-0DCE899B5BAF}" destId="{8233D577-90B2-1A41-BFCA-6681AF8487B0}" srcOrd="1" destOrd="0" presId="urn:microsoft.com/office/officeart/2005/8/layout/hierarchy1"/>
    <dgm:cxn modelId="{2E3D886C-B7EC-6942-B543-8FB66FD5526F}" type="presParOf" srcId="{D81A4A77-DA0D-A144-8240-B2D86A570D47}" destId="{E6045283-D43F-0C4F-BF51-B69728CBEAD7}" srcOrd="1" destOrd="0" presId="urn:microsoft.com/office/officeart/2005/8/layout/hierarchy1"/>
    <dgm:cxn modelId="{D7339D0E-7CCA-254D-9EFF-95B4BD529B6C}" type="presParOf" srcId="{E6849E52-55A3-4445-944A-32325601FDC3}" destId="{A690A2D3-4CE7-4146-8B66-F1152135803A}" srcOrd="10" destOrd="0" presId="urn:microsoft.com/office/officeart/2005/8/layout/hierarchy1"/>
    <dgm:cxn modelId="{599C570B-9189-0C47-A490-C47653CACB5C}" type="presParOf" srcId="{E6849E52-55A3-4445-944A-32325601FDC3}" destId="{D817E0C3-EFF6-A445-A694-04B286E29322}" srcOrd="11" destOrd="0" presId="urn:microsoft.com/office/officeart/2005/8/layout/hierarchy1"/>
    <dgm:cxn modelId="{62FEC21D-20E8-454C-ADA8-BC35B9E86BE7}" type="presParOf" srcId="{D817E0C3-EFF6-A445-A694-04B286E29322}" destId="{6D42EE2E-551D-0043-B304-854CB7EAA6D5}" srcOrd="0" destOrd="0" presId="urn:microsoft.com/office/officeart/2005/8/layout/hierarchy1"/>
    <dgm:cxn modelId="{EF2A33B8-DAD7-1340-91AC-DD2399D70584}" type="presParOf" srcId="{6D42EE2E-551D-0043-B304-854CB7EAA6D5}" destId="{1243FECF-AD47-E44E-B1A6-EBD8191FF918}" srcOrd="0" destOrd="0" presId="urn:microsoft.com/office/officeart/2005/8/layout/hierarchy1"/>
    <dgm:cxn modelId="{FE3E30E9-DBB2-CF43-BEDA-90B4BDFAF0A4}" type="presParOf" srcId="{6D42EE2E-551D-0043-B304-854CB7EAA6D5}" destId="{1BA2EB7B-BDA3-5546-A541-30BC1C4321DE}" srcOrd="1" destOrd="0" presId="urn:microsoft.com/office/officeart/2005/8/layout/hierarchy1"/>
    <dgm:cxn modelId="{23EB7186-3874-F44B-846F-D8B8A37CAFD3}" type="presParOf" srcId="{D817E0C3-EFF6-A445-A694-04B286E29322}" destId="{407A907D-063F-F44D-B497-3DFBF17A17D0}" srcOrd="1" destOrd="0" presId="urn:microsoft.com/office/officeart/2005/8/layout/hierarchy1"/>
    <dgm:cxn modelId="{017CE2A1-D88C-434F-A2E4-181AA87D2FA3}" type="presParOf" srcId="{E6849E52-55A3-4445-944A-32325601FDC3}" destId="{0EA9A178-3B47-A94D-90AC-4EB6AFB26B2E}" srcOrd="12" destOrd="0" presId="urn:microsoft.com/office/officeart/2005/8/layout/hierarchy1"/>
    <dgm:cxn modelId="{A19AC4CB-C82D-E146-B8B0-97836B9090EA}" type="presParOf" srcId="{E6849E52-55A3-4445-944A-32325601FDC3}" destId="{90152E6C-B9FA-9047-B307-B2CA81B0A19D}" srcOrd="13" destOrd="0" presId="urn:microsoft.com/office/officeart/2005/8/layout/hierarchy1"/>
    <dgm:cxn modelId="{0E936048-30CF-804A-AF0B-ECA1F25CB739}" type="presParOf" srcId="{90152E6C-B9FA-9047-B307-B2CA81B0A19D}" destId="{A0582D0E-AF45-2F40-AAB9-EABDA77B7906}" srcOrd="0" destOrd="0" presId="urn:microsoft.com/office/officeart/2005/8/layout/hierarchy1"/>
    <dgm:cxn modelId="{B3278157-568F-924F-94B0-8E7E4DD3307D}" type="presParOf" srcId="{A0582D0E-AF45-2F40-AAB9-EABDA77B7906}" destId="{7C5C9CBB-34B3-3346-A670-DD1A07825E97}" srcOrd="0" destOrd="0" presId="urn:microsoft.com/office/officeart/2005/8/layout/hierarchy1"/>
    <dgm:cxn modelId="{B733ACDB-8E58-0246-8704-06871557A5AA}" type="presParOf" srcId="{A0582D0E-AF45-2F40-AAB9-EABDA77B7906}" destId="{FEE6E829-0E05-6F4B-B237-D72D36307D71}" srcOrd="1" destOrd="0" presId="urn:microsoft.com/office/officeart/2005/8/layout/hierarchy1"/>
    <dgm:cxn modelId="{96922D9B-6856-8E46-AFC8-164DC3521C19}" type="presParOf" srcId="{90152E6C-B9FA-9047-B307-B2CA81B0A19D}" destId="{74A26517-2C16-C945-A7DC-B16487B60A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42DACC-0E4F-9043-92EC-4782207E3A07}" type="doc">
      <dgm:prSet loTypeId="urn:microsoft.com/office/officeart/2005/8/layout/hierarchy1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04B4881-4344-D14C-8A7B-D6D4C32EAE27}">
      <dgm:prSet custT="1"/>
      <dgm:spPr/>
      <dgm:t>
        <a:bodyPr/>
        <a:lstStyle/>
        <a:p>
          <a:r>
            <a:rPr lang="en-US" sz="1200" b="1" dirty="0"/>
            <a:t>Gradient-Based Criteria</a:t>
          </a:r>
          <a:endParaRPr lang="en-IN" sz="1200" b="1" dirty="0"/>
        </a:p>
      </dgm:t>
    </dgm:pt>
    <dgm:pt modelId="{B51B0BDF-971F-4F41-ABB4-F81FEED4CDD0}" type="parTrans" cxnId="{C44D2FEE-8331-B245-BAEA-2905D4449E2E}">
      <dgm:prSet/>
      <dgm:spPr/>
      <dgm:t>
        <a:bodyPr/>
        <a:lstStyle/>
        <a:p>
          <a:endParaRPr lang="en-GB"/>
        </a:p>
      </dgm:t>
    </dgm:pt>
    <dgm:pt modelId="{6E3F0E5C-0765-354E-B2F2-ACDF29993C7E}" type="sibTrans" cxnId="{C44D2FEE-8331-B245-BAEA-2905D4449E2E}">
      <dgm:prSet/>
      <dgm:spPr/>
      <dgm:t>
        <a:bodyPr/>
        <a:lstStyle/>
        <a:p>
          <a:endParaRPr lang="en-GB"/>
        </a:p>
      </dgm:t>
    </dgm:pt>
    <dgm:pt modelId="{022B6A47-A118-1A4F-8C8C-300C6E82AB97}">
      <dgm:prSet custT="1"/>
      <dgm:spPr/>
      <dgm:t>
        <a:bodyPr/>
        <a:lstStyle/>
        <a:p>
          <a:r>
            <a:rPr lang="en-US" sz="1000" dirty="0"/>
            <a:t>Focus on specific states</a:t>
          </a:r>
          <a:endParaRPr lang="en-IN" sz="1000" dirty="0"/>
        </a:p>
      </dgm:t>
    </dgm:pt>
    <dgm:pt modelId="{5AEB0CF9-2ABC-A148-A2A6-E621999ECAB5}" type="parTrans" cxnId="{1129D98A-220E-AA44-A419-939E899E0F2A}">
      <dgm:prSet/>
      <dgm:spPr/>
      <dgm:t>
        <a:bodyPr/>
        <a:lstStyle/>
        <a:p>
          <a:endParaRPr lang="en-GB"/>
        </a:p>
      </dgm:t>
    </dgm:pt>
    <dgm:pt modelId="{6190FB60-F8AD-1046-8C85-71C1FEFBA485}" type="sibTrans" cxnId="{1129D98A-220E-AA44-A419-939E899E0F2A}">
      <dgm:prSet/>
      <dgm:spPr/>
      <dgm:t>
        <a:bodyPr/>
        <a:lstStyle/>
        <a:p>
          <a:endParaRPr lang="en-GB"/>
        </a:p>
      </dgm:t>
    </dgm:pt>
    <dgm:pt modelId="{874565F3-06E5-DD4E-898A-C37A36165A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Sensitivity :: Perturbations</a:t>
          </a:r>
          <a:endParaRPr lang="en-IN" sz="1000" dirty="0"/>
        </a:p>
      </dgm:t>
    </dgm:pt>
    <dgm:pt modelId="{9E3D54D5-6860-3649-97D5-89E7AE333480}" type="parTrans" cxnId="{90E66718-C9FF-C248-BC18-4049AE9C9F75}">
      <dgm:prSet/>
      <dgm:spPr/>
      <dgm:t>
        <a:bodyPr/>
        <a:lstStyle/>
        <a:p>
          <a:endParaRPr lang="en-GB"/>
        </a:p>
      </dgm:t>
    </dgm:pt>
    <dgm:pt modelId="{34EC4E6B-71FD-A747-A3C1-6910BDDA9CF2}" type="sibTrans" cxnId="{90E66718-C9FF-C248-BC18-4049AE9C9F75}">
      <dgm:prSet/>
      <dgm:spPr/>
      <dgm:t>
        <a:bodyPr/>
        <a:lstStyle/>
        <a:p>
          <a:endParaRPr lang="en-GB"/>
        </a:p>
      </dgm:t>
    </dgm:pt>
    <dgm:pt modelId="{180782CF-8F60-2745-8D0E-BEAEDD8094C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Importance of DRL agent’s chosen action</a:t>
          </a:r>
          <a:endParaRPr lang="en-IN" sz="1000" dirty="0"/>
        </a:p>
      </dgm:t>
    </dgm:pt>
    <dgm:pt modelId="{9A58E88C-2854-D048-A435-74EB8CDCFCE3}" type="parTrans" cxnId="{6AA1F3B7-8E02-3540-AD3E-C9594536F04A}">
      <dgm:prSet/>
      <dgm:spPr/>
      <dgm:t>
        <a:bodyPr/>
        <a:lstStyle/>
        <a:p>
          <a:endParaRPr lang="en-GB"/>
        </a:p>
      </dgm:t>
    </dgm:pt>
    <dgm:pt modelId="{5D9B1A81-8FF8-D04E-B3AB-7F3A94F19985}" type="sibTrans" cxnId="{6AA1F3B7-8E02-3540-AD3E-C9594536F04A}">
      <dgm:prSet/>
      <dgm:spPr/>
      <dgm:t>
        <a:bodyPr/>
        <a:lstStyle/>
        <a:p>
          <a:endParaRPr lang="en-GB"/>
        </a:p>
      </dgm:t>
    </dgm:pt>
    <dgm:pt modelId="{3EBBC3AE-B5A2-1E4F-AE70-8A0D071AE5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Larger p-function = more critical action</a:t>
          </a:r>
          <a:endParaRPr lang="en-IN" sz="1000" dirty="0"/>
        </a:p>
      </dgm:t>
    </dgm:pt>
    <dgm:pt modelId="{B7D36FE5-05BF-C240-94FC-9AE7FF767B2B}" type="parTrans" cxnId="{B1688BF4-2EAB-BB40-8E6C-919C08E7E90A}">
      <dgm:prSet/>
      <dgm:spPr/>
      <dgm:t>
        <a:bodyPr/>
        <a:lstStyle/>
        <a:p>
          <a:endParaRPr lang="en-GB"/>
        </a:p>
      </dgm:t>
    </dgm:pt>
    <dgm:pt modelId="{0DE29CE7-D3AF-FC40-9C44-2B9FDE31EBFD}" type="sibTrans" cxnId="{B1688BF4-2EAB-BB40-8E6C-919C08E7E90A}">
      <dgm:prSet/>
      <dgm:spPr/>
      <dgm:t>
        <a:bodyPr/>
        <a:lstStyle/>
        <a:p>
          <a:endParaRPr lang="en-GB"/>
        </a:p>
      </dgm:t>
    </dgm:pt>
    <dgm:pt modelId="{12EA734B-5115-4349-9C8B-3A1897888DF4}">
      <dgm:prSet custT="1"/>
      <dgm:spPr/>
      <dgm:t>
        <a:bodyPr/>
        <a:lstStyle/>
        <a:p>
          <a:r>
            <a:rPr lang="en-US" sz="1000" dirty="0"/>
            <a:t>Gradient Saliency (GS)</a:t>
          </a:r>
          <a:endParaRPr lang="en-IN" sz="1000" dirty="0"/>
        </a:p>
      </dgm:t>
    </dgm:pt>
    <dgm:pt modelId="{6F73EB33-2070-F145-939B-D242F5BE7744}" type="parTrans" cxnId="{9399CCA1-2A0D-554B-96E6-EF867E59C9A7}">
      <dgm:prSet/>
      <dgm:spPr/>
      <dgm:t>
        <a:bodyPr/>
        <a:lstStyle/>
        <a:p>
          <a:endParaRPr lang="en-GB"/>
        </a:p>
      </dgm:t>
    </dgm:pt>
    <dgm:pt modelId="{34EC18DC-7623-6948-A6DD-4211E6013A9F}" type="sibTrans" cxnId="{9399CCA1-2A0D-554B-96E6-EF867E59C9A7}">
      <dgm:prSet/>
      <dgm:spPr/>
      <dgm:t>
        <a:bodyPr/>
        <a:lstStyle/>
        <a:p>
          <a:endParaRPr lang="en-GB"/>
        </a:p>
      </dgm:t>
    </dgm:pt>
    <dgm:pt modelId="{3BBD50FB-41F8-CB42-A40A-1BD30760735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Higher GS = Greater Vulnerability</a:t>
          </a:r>
          <a:endParaRPr lang="en-IN" sz="1000" dirty="0"/>
        </a:p>
      </dgm:t>
    </dgm:pt>
    <dgm:pt modelId="{DF7C4134-FF87-4F4D-8C8F-34C70367696E}" type="parTrans" cxnId="{8830DE64-35BD-E744-9A12-E91A4B7E4783}">
      <dgm:prSet/>
      <dgm:spPr/>
      <dgm:t>
        <a:bodyPr/>
        <a:lstStyle/>
        <a:p>
          <a:endParaRPr lang="en-GB"/>
        </a:p>
      </dgm:t>
    </dgm:pt>
    <dgm:pt modelId="{3E814218-8292-8942-B702-0151CC303A2A}" type="sibTrans" cxnId="{8830DE64-35BD-E744-9A12-E91A4B7E4783}">
      <dgm:prSet/>
      <dgm:spPr/>
      <dgm:t>
        <a:bodyPr/>
        <a:lstStyle/>
        <a:p>
          <a:endParaRPr lang="en-GB"/>
        </a:p>
      </dgm:t>
    </dgm:pt>
    <dgm:pt modelId="{09784CE8-4FA7-0049-A7DC-93FC3627952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00" dirty="0"/>
            <a:t>P-function</a:t>
          </a:r>
          <a:endParaRPr lang="en-IN" sz="1000" dirty="0"/>
        </a:p>
      </dgm:t>
    </dgm:pt>
    <dgm:pt modelId="{C1BD668D-79AA-D944-87F0-FBE963E0189C}" type="parTrans" cxnId="{61D9563A-0587-0849-98CD-F796DD7F9B09}">
      <dgm:prSet/>
      <dgm:spPr/>
      <dgm:t>
        <a:bodyPr/>
        <a:lstStyle/>
        <a:p>
          <a:endParaRPr lang="en-GB"/>
        </a:p>
      </dgm:t>
    </dgm:pt>
    <dgm:pt modelId="{9727D1A7-216D-4B43-9A7B-06E2FE1FBD6E}" type="sibTrans" cxnId="{61D9563A-0587-0849-98CD-F796DD7F9B09}">
      <dgm:prSet/>
      <dgm:spPr/>
      <dgm:t>
        <a:bodyPr/>
        <a:lstStyle/>
        <a:p>
          <a:endParaRPr lang="en-GB"/>
        </a:p>
      </dgm:t>
    </dgm:pt>
    <dgm:pt modelId="{044D7BB1-1EB3-A74A-B5A6-D4556DBDFC7A}" type="pres">
      <dgm:prSet presAssocID="{4642DACC-0E4F-9043-92EC-4782207E3A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742790-56BE-4640-ADCE-29B8EE3F896C}" type="pres">
      <dgm:prSet presAssocID="{C04B4881-4344-D14C-8A7B-D6D4C32EAE27}" presName="hierRoot1" presStyleCnt="0"/>
      <dgm:spPr/>
    </dgm:pt>
    <dgm:pt modelId="{E1B8AC3A-4A99-B540-965F-E35BC19C7179}" type="pres">
      <dgm:prSet presAssocID="{C04B4881-4344-D14C-8A7B-D6D4C32EAE27}" presName="composite" presStyleCnt="0"/>
      <dgm:spPr/>
    </dgm:pt>
    <dgm:pt modelId="{78CAAB21-4B88-9F43-B804-D0F5A1268D24}" type="pres">
      <dgm:prSet presAssocID="{C04B4881-4344-D14C-8A7B-D6D4C32EAE27}" presName="background" presStyleLbl="node0" presStyleIdx="0" presStyleCnt="1"/>
      <dgm:spPr/>
    </dgm:pt>
    <dgm:pt modelId="{837A4627-051B-8A46-AB18-BDF13F20864C}" type="pres">
      <dgm:prSet presAssocID="{C04B4881-4344-D14C-8A7B-D6D4C32EAE27}" presName="text" presStyleLbl="fgAcc0" presStyleIdx="0" presStyleCnt="1" custScaleX="156950" custScaleY="156950" custLinFactY="-100000" custLinFactNeighborX="-1881" custLinFactNeighborY="-135797">
        <dgm:presLayoutVars>
          <dgm:chPref val="3"/>
        </dgm:presLayoutVars>
      </dgm:prSet>
      <dgm:spPr/>
    </dgm:pt>
    <dgm:pt modelId="{E6849E52-55A3-4445-944A-32325601FDC3}" type="pres">
      <dgm:prSet presAssocID="{C04B4881-4344-D14C-8A7B-D6D4C32EAE27}" presName="hierChild2" presStyleCnt="0"/>
      <dgm:spPr/>
    </dgm:pt>
    <dgm:pt modelId="{7CA6CEFF-CB50-294B-9CC9-3BB7B61A4822}" type="pres">
      <dgm:prSet presAssocID="{5AEB0CF9-2ABC-A148-A2A6-E621999ECAB5}" presName="Name10" presStyleLbl="parChTrans1D2" presStyleIdx="0" presStyleCnt="3"/>
      <dgm:spPr/>
    </dgm:pt>
    <dgm:pt modelId="{34B67B59-BD31-9E41-BB0A-38C5DB214F3F}" type="pres">
      <dgm:prSet presAssocID="{022B6A47-A118-1A4F-8C8C-300C6E82AB97}" presName="hierRoot2" presStyleCnt="0"/>
      <dgm:spPr/>
    </dgm:pt>
    <dgm:pt modelId="{5AF7B129-69C4-6348-9CDF-9732ED9F46EF}" type="pres">
      <dgm:prSet presAssocID="{022B6A47-A118-1A4F-8C8C-300C6E82AB97}" presName="composite2" presStyleCnt="0"/>
      <dgm:spPr/>
    </dgm:pt>
    <dgm:pt modelId="{F7F649BD-49C7-254A-8DB6-4A291C5F3942}" type="pres">
      <dgm:prSet presAssocID="{022B6A47-A118-1A4F-8C8C-300C6E82AB97}" presName="background2" presStyleLbl="node2" presStyleIdx="0" presStyleCnt="3"/>
      <dgm:spPr/>
    </dgm:pt>
    <dgm:pt modelId="{C59AA8E0-642F-C541-A1AA-4555D3F4047D}" type="pres">
      <dgm:prSet presAssocID="{022B6A47-A118-1A4F-8C8C-300C6E82AB97}" presName="text2" presStyleLbl="fgAcc2" presStyleIdx="0" presStyleCnt="3" custScaleX="134590" custScaleY="134590" custLinFactNeighborX="6840" custLinFactNeighborY="-85026">
        <dgm:presLayoutVars>
          <dgm:chPref val="3"/>
        </dgm:presLayoutVars>
      </dgm:prSet>
      <dgm:spPr/>
    </dgm:pt>
    <dgm:pt modelId="{7989DEAA-FFD6-CD43-9B9B-4E199DB7B042}" type="pres">
      <dgm:prSet presAssocID="{022B6A47-A118-1A4F-8C8C-300C6E82AB97}" presName="hierChild3" presStyleCnt="0"/>
      <dgm:spPr/>
    </dgm:pt>
    <dgm:pt modelId="{B8811DF4-2377-CD42-8999-55750324B3D2}" type="pres">
      <dgm:prSet presAssocID="{6F73EB33-2070-F145-939B-D242F5BE7744}" presName="Name10" presStyleLbl="parChTrans1D2" presStyleIdx="1" presStyleCnt="3"/>
      <dgm:spPr/>
    </dgm:pt>
    <dgm:pt modelId="{6B13337B-7F4E-9F4F-A4F9-814D76FF8AD4}" type="pres">
      <dgm:prSet presAssocID="{12EA734B-5115-4349-9C8B-3A1897888DF4}" presName="hierRoot2" presStyleCnt="0"/>
      <dgm:spPr/>
    </dgm:pt>
    <dgm:pt modelId="{6B49703C-6C55-E64F-B2CD-FC2F293A68E2}" type="pres">
      <dgm:prSet presAssocID="{12EA734B-5115-4349-9C8B-3A1897888DF4}" presName="composite2" presStyleCnt="0"/>
      <dgm:spPr/>
    </dgm:pt>
    <dgm:pt modelId="{EFF683DB-8CA8-BC48-9964-8065BA1BC344}" type="pres">
      <dgm:prSet presAssocID="{12EA734B-5115-4349-9C8B-3A1897888DF4}" presName="background2" presStyleLbl="node2" presStyleIdx="1" presStyleCnt="3"/>
      <dgm:spPr/>
    </dgm:pt>
    <dgm:pt modelId="{FA89689A-DB7E-E846-8C7F-C282513D4E60}" type="pres">
      <dgm:prSet presAssocID="{12EA734B-5115-4349-9C8B-3A1897888DF4}" presName="text2" presStyleLbl="fgAcc2" presStyleIdx="1" presStyleCnt="3">
        <dgm:presLayoutVars>
          <dgm:chPref val="3"/>
        </dgm:presLayoutVars>
      </dgm:prSet>
      <dgm:spPr/>
    </dgm:pt>
    <dgm:pt modelId="{626C4F1C-DA4A-E845-AF33-4EF3C81CF92A}" type="pres">
      <dgm:prSet presAssocID="{12EA734B-5115-4349-9C8B-3A1897888DF4}" presName="hierChild3" presStyleCnt="0"/>
      <dgm:spPr/>
    </dgm:pt>
    <dgm:pt modelId="{8CFB1D51-42A5-4C44-89B2-9BEEA59CBF37}" type="pres">
      <dgm:prSet presAssocID="{9E3D54D5-6860-3649-97D5-89E7AE333480}" presName="Name17" presStyleLbl="parChTrans1D3" presStyleIdx="0" presStyleCnt="4"/>
      <dgm:spPr/>
    </dgm:pt>
    <dgm:pt modelId="{C3DFD889-97B9-2142-A7D8-C032E16322A7}" type="pres">
      <dgm:prSet presAssocID="{874565F3-06E5-DD4E-898A-C37A36165A59}" presName="hierRoot3" presStyleCnt="0"/>
      <dgm:spPr/>
    </dgm:pt>
    <dgm:pt modelId="{23283976-E43B-1347-BA29-71420A5D69AB}" type="pres">
      <dgm:prSet presAssocID="{874565F3-06E5-DD4E-898A-C37A36165A59}" presName="composite3" presStyleCnt="0"/>
      <dgm:spPr/>
    </dgm:pt>
    <dgm:pt modelId="{23AA270C-F648-AF48-B431-A0CB0C7D7E66}" type="pres">
      <dgm:prSet presAssocID="{874565F3-06E5-DD4E-898A-C37A36165A59}" presName="background3" presStyleLbl="node3" presStyleIdx="0" presStyleCnt="4"/>
      <dgm:spPr/>
    </dgm:pt>
    <dgm:pt modelId="{7DEF8C00-95ED-BA43-A141-89EA4D8B0D58}" type="pres">
      <dgm:prSet presAssocID="{874565F3-06E5-DD4E-898A-C37A36165A59}" presName="text3" presStyleLbl="fgAcc3" presStyleIdx="0" presStyleCnt="4">
        <dgm:presLayoutVars>
          <dgm:chPref val="3"/>
        </dgm:presLayoutVars>
      </dgm:prSet>
      <dgm:spPr/>
    </dgm:pt>
    <dgm:pt modelId="{0B57E796-66E2-A842-915D-C65680F06219}" type="pres">
      <dgm:prSet presAssocID="{874565F3-06E5-DD4E-898A-C37A36165A59}" presName="hierChild4" presStyleCnt="0"/>
      <dgm:spPr/>
    </dgm:pt>
    <dgm:pt modelId="{05453AAF-7649-DF41-8E31-0D2063939242}" type="pres">
      <dgm:prSet presAssocID="{DF7C4134-FF87-4F4D-8C8F-34C70367696E}" presName="Name17" presStyleLbl="parChTrans1D3" presStyleIdx="1" presStyleCnt="4"/>
      <dgm:spPr/>
    </dgm:pt>
    <dgm:pt modelId="{CEFCE90A-6D1D-0944-98B0-2C7456E63A7E}" type="pres">
      <dgm:prSet presAssocID="{3BBD50FB-41F8-CB42-A40A-1BD307607356}" presName="hierRoot3" presStyleCnt="0"/>
      <dgm:spPr/>
    </dgm:pt>
    <dgm:pt modelId="{9D98AE0E-3A01-FB4B-922E-CED4A61F877C}" type="pres">
      <dgm:prSet presAssocID="{3BBD50FB-41F8-CB42-A40A-1BD307607356}" presName="composite3" presStyleCnt="0"/>
      <dgm:spPr/>
    </dgm:pt>
    <dgm:pt modelId="{B67894A4-A866-DE44-A632-E61412BC72EC}" type="pres">
      <dgm:prSet presAssocID="{3BBD50FB-41F8-CB42-A40A-1BD307607356}" presName="background3" presStyleLbl="node3" presStyleIdx="1" presStyleCnt="4"/>
      <dgm:spPr/>
    </dgm:pt>
    <dgm:pt modelId="{49F19A74-7D81-7A44-B296-2783D3F3EF5C}" type="pres">
      <dgm:prSet presAssocID="{3BBD50FB-41F8-CB42-A40A-1BD307607356}" presName="text3" presStyleLbl="fgAcc3" presStyleIdx="1" presStyleCnt="4">
        <dgm:presLayoutVars>
          <dgm:chPref val="3"/>
        </dgm:presLayoutVars>
      </dgm:prSet>
      <dgm:spPr/>
    </dgm:pt>
    <dgm:pt modelId="{C0A11C95-9E63-C744-802D-1752B90F147D}" type="pres">
      <dgm:prSet presAssocID="{3BBD50FB-41F8-CB42-A40A-1BD307607356}" presName="hierChild4" presStyleCnt="0"/>
      <dgm:spPr/>
    </dgm:pt>
    <dgm:pt modelId="{54E3CFBA-3D52-8049-AF1E-8805A86806C5}" type="pres">
      <dgm:prSet presAssocID="{C1BD668D-79AA-D944-87F0-FBE963E0189C}" presName="Name10" presStyleLbl="parChTrans1D2" presStyleIdx="2" presStyleCnt="3"/>
      <dgm:spPr/>
    </dgm:pt>
    <dgm:pt modelId="{96274B9B-60C3-9F43-BEAE-2BC0BCC9AE32}" type="pres">
      <dgm:prSet presAssocID="{09784CE8-4FA7-0049-A7DC-93FC3627952E}" presName="hierRoot2" presStyleCnt="0"/>
      <dgm:spPr/>
    </dgm:pt>
    <dgm:pt modelId="{D4556E14-A511-E24D-9627-5572FF2F1547}" type="pres">
      <dgm:prSet presAssocID="{09784CE8-4FA7-0049-A7DC-93FC3627952E}" presName="composite2" presStyleCnt="0"/>
      <dgm:spPr/>
    </dgm:pt>
    <dgm:pt modelId="{3322738F-890B-0840-9F25-A153236C392F}" type="pres">
      <dgm:prSet presAssocID="{09784CE8-4FA7-0049-A7DC-93FC3627952E}" presName="background2" presStyleLbl="node2" presStyleIdx="2" presStyleCnt="3"/>
      <dgm:spPr/>
    </dgm:pt>
    <dgm:pt modelId="{C1D9ADF9-76B6-4749-AE3B-0311C18661BE}" type="pres">
      <dgm:prSet presAssocID="{09784CE8-4FA7-0049-A7DC-93FC3627952E}" presName="text2" presStyleLbl="fgAcc2" presStyleIdx="2" presStyleCnt="3">
        <dgm:presLayoutVars>
          <dgm:chPref val="3"/>
        </dgm:presLayoutVars>
      </dgm:prSet>
      <dgm:spPr/>
    </dgm:pt>
    <dgm:pt modelId="{26C9AA13-3682-0949-B660-156EDBBDED38}" type="pres">
      <dgm:prSet presAssocID="{09784CE8-4FA7-0049-A7DC-93FC3627952E}" presName="hierChild3" presStyleCnt="0"/>
      <dgm:spPr/>
    </dgm:pt>
    <dgm:pt modelId="{F93FA341-2968-DE40-839B-F529F1FAA226}" type="pres">
      <dgm:prSet presAssocID="{9A58E88C-2854-D048-A435-74EB8CDCFCE3}" presName="Name17" presStyleLbl="parChTrans1D3" presStyleIdx="2" presStyleCnt="4"/>
      <dgm:spPr/>
    </dgm:pt>
    <dgm:pt modelId="{DCFFE0FA-88D4-DA4E-9187-771B59595D19}" type="pres">
      <dgm:prSet presAssocID="{180782CF-8F60-2745-8D0E-BEAEDD8094CC}" presName="hierRoot3" presStyleCnt="0"/>
      <dgm:spPr/>
    </dgm:pt>
    <dgm:pt modelId="{F3D9FB7D-7286-D544-97B1-9F4C6BF95C2B}" type="pres">
      <dgm:prSet presAssocID="{180782CF-8F60-2745-8D0E-BEAEDD8094CC}" presName="composite3" presStyleCnt="0"/>
      <dgm:spPr/>
    </dgm:pt>
    <dgm:pt modelId="{BCFC4A06-A7D4-5E40-A83D-E4DBE089FDA0}" type="pres">
      <dgm:prSet presAssocID="{180782CF-8F60-2745-8D0E-BEAEDD8094CC}" presName="background3" presStyleLbl="node3" presStyleIdx="2" presStyleCnt="4"/>
      <dgm:spPr/>
    </dgm:pt>
    <dgm:pt modelId="{A62DE101-E3C0-4347-9C0E-BC6466FA182C}" type="pres">
      <dgm:prSet presAssocID="{180782CF-8F60-2745-8D0E-BEAEDD8094CC}" presName="text3" presStyleLbl="fgAcc3" presStyleIdx="2" presStyleCnt="4">
        <dgm:presLayoutVars>
          <dgm:chPref val="3"/>
        </dgm:presLayoutVars>
      </dgm:prSet>
      <dgm:spPr/>
    </dgm:pt>
    <dgm:pt modelId="{B3537B0C-2E4E-BE4C-A367-C0E81DC79003}" type="pres">
      <dgm:prSet presAssocID="{180782CF-8F60-2745-8D0E-BEAEDD8094CC}" presName="hierChild4" presStyleCnt="0"/>
      <dgm:spPr/>
    </dgm:pt>
    <dgm:pt modelId="{1BA1E0B2-2ACF-CE45-940A-D3286E923D17}" type="pres">
      <dgm:prSet presAssocID="{B7D36FE5-05BF-C240-94FC-9AE7FF767B2B}" presName="Name17" presStyleLbl="parChTrans1D3" presStyleIdx="3" presStyleCnt="4"/>
      <dgm:spPr/>
    </dgm:pt>
    <dgm:pt modelId="{49050A95-444F-7C47-8937-62C57A5F3792}" type="pres">
      <dgm:prSet presAssocID="{3EBBC3AE-B5A2-1E4F-AE70-8A0D071AE58F}" presName="hierRoot3" presStyleCnt="0"/>
      <dgm:spPr/>
    </dgm:pt>
    <dgm:pt modelId="{0F5BB435-857B-1845-B1FF-3141CC93CB32}" type="pres">
      <dgm:prSet presAssocID="{3EBBC3AE-B5A2-1E4F-AE70-8A0D071AE58F}" presName="composite3" presStyleCnt="0"/>
      <dgm:spPr/>
    </dgm:pt>
    <dgm:pt modelId="{35FBA2C6-01F0-4A41-B5CE-9C002DCCA916}" type="pres">
      <dgm:prSet presAssocID="{3EBBC3AE-B5A2-1E4F-AE70-8A0D071AE58F}" presName="background3" presStyleLbl="node3" presStyleIdx="3" presStyleCnt="4"/>
      <dgm:spPr/>
    </dgm:pt>
    <dgm:pt modelId="{45F6248F-70BD-E84D-9EB0-E810DB3E6E7C}" type="pres">
      <dgm:prSet presAssocID="{3EBBC3AE-B5A2-1E4F-AE70-8A0D071AE58F}" presName="text3" presStyleLbl="fgAcc3" presStyleIdx="3" presStyleCnt="4">
        <dgm:presLayoutVars>
          <dgm:chPref val="3"/>
        </dgm:presLayoutVars>
      </dgm:prSet>
      <dgm:spPr/>
    </dgm:pt>
    <dgm:pt modelId="{402AF47B-D290-8545-892A-518E5EE61887}" type="pres">
      <dgm:prSet presAssocID="{3EBBC3AE-B5A2-1E4F-AE70-8A0D071AE58F}" presName="hierChild4" presStyleCnt="0"/>
      <dgm:spPr/>
    </dgm:pt>
  </dgm:ptLst>
  <dgm:cxnLst>
    <dgm:cxn modelId="{90E66718-C9FF-C248-BC18-4049AE9C9F75}" srcId="{12EA734B-5115-4349-9C8B-3A1897888DF4}" destId="{874565F3-06E5-DD4E-898A-C37A36165A59}" srcOrd="0" destOrd="0" parTransId="{9E3D54D5-6860-3649-97D5-89E7AE333480}" sibTransId="{34EC4E6B-71FD-A747-A3C1-6910BDDA9CF2}"/>
    <dgm:cxn modelId="{044B4927-8B9E-7543-ACBB-23254822EC4D}" type="presOf" srcId="{C1BD668D-79AA-D944-87F0-FBE963E0189C}" destId="{54E3CFBA-3D52-8049-AF1E-8805A86806C5}" srcOrd="0" destOrd="0" presId="urn:microsoft.com/office/officeart/2005/8/layout/hierarchy1"/>
    <dgm:cxn modelId="{61D9563A-0587-0849-98CD-F796DD7F9B09}" srcId="{C04B4881-4344-D14C-8A7B-D6D4C32EAE27}" destId="{09784CE8-4FA7-0049-A7DC-93FC3627952E}" srcOrd="2" destOrd="0" parTransId="{C1BD668D-79AA-D944-87F0-FBE963E0189C}" sibTransId="{9727D1A7-216D-4B43-9A7B-06E2FE1FBD6E}"/>
    <dgm:cxn modelId="{B2C88646-D2E9-D54C-AC39-225D0222020C}" type="presOf" srcId="{DF7C4134-FF87-4F4D-8C8F-34C70367696E}" destId="{05453AAF-7649-DF41-8E31-0D2063939242}" srcOrd="0" destOrd="0" presId="urn:microsoft.com/office/officeart/2005/8/layout/hierarchy1"/>
    <dgm:cxn modelId="{93EB1A61-7222-9241-B487-1CC3E669CAC7}" type="presOf" srcId="{9A58E88C-2854-D048-A435-74EB8CDCFCE3}" destId="{F93FA341-2968-DE40-839B-F529F1FAA226}" srcOrd="0" destOrd="0" presId="urn:microsoft.com/office/officeart/2005/8/layout/hierarchy1"/>
    <dgm:cxn modelId="{8830DE64-35BD-E744-9A12-E91A4B7E4783}" srcId="{12EA734B-5115-4349-9C8B-3A1897888DF4}" destId="{3BBD50FB-41F8-CB42-A40A-1BD307607356}" srcOrd="1" destOrd="0" parTransId="{DF7C4134-FF87-4F4D-8C8F-34C70367696E}" sibTransId="{3E814218-8292-8942-B702-0151CC303A2A}"/>
    <dgm:cxn modelId="{BAD03589-5A00-6E4C-92B7-1E9D53B97732}" type="presOf" srcId="{09784CE8-4FA7-0049-A7DC-93FC3627952E}" destId="{C1D9ADF9-76B6-4749-AE3B-0311C18661BE}" srcOrd="0" destOrd="0" presId="urn:microsoft.com/office/officeart/2005/8/layout/hierarchy1"/>
    <dgm:cxn modelId="{1129D98A-220E-AA44-A419-939E899E0F2A}" srcId="{C04B4881-4344-D14C-8A7B-D6D4C32EAE27}" destId="{022B6A47-A118-1A4F-8C8C-300C6E82AB97}" srcOrd="0" destOrd="0" parTransId="{5AEB0CF9-2ABC-A148-A2A6-E621999ECAB5}" sibTransId="{6190FB60-F8AD-1046-8C85-71C1FEFBA485}"/>
    <dgm:cxn modelId="{583F658F-14C6-4F48-8C1E-5721B7634FC3}" type="presOf" srcId="{4642DACC-0E4F-9043-92EC-4782207E3A07}" destId="{044D7BB1-1EB3-A74A-B5A6-D4556DBDFC7A}" srcOrd="0" destOrd="0" presId="urn:microsoft.com/office/officeart/2005/8/layout/hierarchy1"/>
    <dgm:cxn modelId="{A695E799-6761-C544-A2B0-69E8B59574E2}" type="presOf" srcId="{3EBBC3AE-B5A2-1E4F-AE70-8A0D071AE58F}" destId="{45F6248F-70BD-E84D-9EB0-E810DB3E6E7C}" srcOrd="0" destOrd="0" presId="urn:microsoft.com/office/officeart/2005/8/layout/hierarchy1"/>
    <dgm:cxn modelId="{9399CCA1-2A0D-554B-96E6-EF867E59C9A7}" srcId="{C04B4881-4344-D14C-8A7B-D6D4C32EAE27}" destId="{12EA734B-5115-4349-9C8B-3A1897888DF4}" srcOrd="1" destOrd="0" parTransId="{6F73EB33-2070-F145-939B-D242F5BE7744}" sibTransId="{34EC18DC-7623-6948-A6DD-4211E6013A9F}"/>
    <dgm:cxn modelId="{132FD0A8-88D8-384A-B2A3-173FDE1FB614}" type="presOf" srcId="{12EA734B-5115-4349-9C8B-3A1897888DF4}" destId="{FA89689A-DB7E-E846-8C7F-C282513D4E60}" srcOrd="0" destOrd="0" presId="urn:microsoft.com/office/officeart/2005/8/layout/hierarchy1"/>
    <dgm:cxn modelId="{91EDFDAA-08F3-7349-861C-D272F64920B4}" type="presOf" srcId="{6F73EB33-2070-F145-939B-D242F5BE7744}" destId="{B8811DF4-2377-CD42-8999-55750324B3D2}" srcOrd="0" destOrd="0" presId="urn:microsoft.com/office/officeart/2005/8/layout/hierarchy1"/>
    <dgm:cxn modelId="{9DD7AEB3-30F8-234A-8F64-1B893FF0D4A5}" type="presOf" srcId="{C04B4881-4344-D14C-8A7B-D6D4C32EAE27}" destId="{837A4627-051B-8A46-AB18-BDF13F20864C}" srcOrd="0" destOrd="0" presId="urn:microsoft.com/office/officeart/2005/8/layout/hierarchy1"/>
    <dgm:cxn modelId="{6AA1F3B7-8E02-3540-AD3E-C9594536F04A}" srcId="{09784CE8-4FA7-0049-A7DC-93FC3627952E}" destId="{180782CF-8F60-2745-8D0E-BEAEDD8094CC}" srcOrd="0" destOrd="0" parTransId="{9A58E88C-2854-D048-A435-74EB8CDCFCE3}" sibTransId="{5D9B1A81-8FF8-D04E-B3AB-7F3A94F19985}"/>
    <dgm:cxn modelId="{30D627BB-04FA-1A49-B7A8-C27FFF09C2D1}" type="presOf" srcId="{022B6A47-A118-1A4F-8C8C-300C6E82AB97}" destId="{C59AA8E0-642F-C541-A1AA-4555D3F4047D}" srcOrd="0" destOrd="0" presId="urn:microsoft.com/office/officeart/2005/8/layout/hierarchy1"/>
    <dgm:cxn modelId="{BCDD28C4-C0DC-EB40-B08E-46A75D286C2B}" type="presOf" srcId="{180782CF-8F60-2745-8D0E-BEAEDD8094CC}" destId="{A62DE101-E3C0-4347-9C0E-BC6466FA182C}" srcOrd="0" destOrd="0" presId="urn:microsoft.com/office/officeart/2005/8/layout/hierarchy1"/>
    <dgm:cxn modelId="{57F543D7-E7F8-4D4A-A596-2715254BAE69}" type="presOf" srcId="{3BBD50FB-41F8-CB42-A40A-1BD307607356}" destId="{49F19A74-7D81-7A44-B296-2783D3F3EF5C}" srcOrd="0" destOrd="0" presId="urn:microsoft.com/office/officeart/2005/8/layout/hierarchy1"/>
    <dgm:cxn modelId="{A223ADE7-2711-D34A-9F3B-9040158BBB96}" type="presOf" srcId="{874565F3-06E5-DD4E-898A-C37A36165A59}" destId="{7DEF8C00-95ED-BA43-A141-89EA4D8B0D58}" srcOrd="0" destOrd="0" presId="urn:microsoft.com/office/officeart/2005/8/layout/hierarchy1"/>
    <dgm:cxn modelId="{476757EC-6670-E941-88D8-F96489563B0A}" type="presOf" srcId="{5AEB0CF9-2ABC-A148-A2A6-E621999ECAB5}" destId="{7CA6CEFF-CB50-294B-9CC9-3BB7B61A4822}" srcOrd="0" destOrd="0" presId="urn:microsoft.com/office/officeart/2005/8/layout/hierarchy1"/>
    <dgm:cxn modelId="{C44D2FEE-8331-B245-BAEA-2905D4449E2E}" srcId="{4642DACC-0E4F-9043-92EC-4782207E3A07}" destId="{C04B4881-4344-D14C-8A7B-D6D4C32EAE27}" srcOrd="0" destOrd="0" parTransId="{B51B0BDF-971F-4F41-ABB4-F81FEED4CDD0}" sibTransId="{6E3F0E5C-0765-354E-B2F2-ACDF29993C7E}"/>
    <dgm:cxn modelId="{133366F3-A281-1E4C-AB6B-A1BD63B0A424}" type="presOf" srcId="{9E3D54D5-6860-3649-97D5-89E7AE333480}" destId="{8CFB1D51-42A5-4C44-89B2-9BEEA59CBF37}" srcOrd="0" destOrd="0" presId="urn:microsoft.com/office/officeart/2005/8/layout/hierarchy1"/>
    <dgm:cxn modelId="{CC6C0AF4-CF45-E440-B3D4-275D5FFDB8B9}" type="presOf" srcId="{B7D36FE5-05BF-C240-94FC-9AE7FF767B2B}" destId="{1BA1E0B2-2ACF-CE45-940A-D3286E923D17}" srcOrd="0" destOrd="0" presId="urn:microsoft.com/office/officeart/2005/8/layout/hierarchy1"/>
    <dgm:cxn modelId="{B1688BF4-2EAB-BB40-8E6C-919C08E7E90A}" srcId="{09784CE8-4FA7-0049-A7DC-93FC3627952E}" destId="{3EBBC3AE-B5A2-1E4F-AE70-8A0D071AE58F}" srcOrd="1" destOrd="0" parTransId="{B7D36FE5-05BF-C240-94FC-9AE7FF767B2B}" sibTransId="{0DE29CE7-D3AF-FC40-9C44-2B9FDE31EBFD}"/>
    <dgm:cxn modelId="{01DB614D-32B4-5846-8949-9040D4592C78}" type="presParOf" srcId="{044D7BB1-1EB3-A74A-B5A6-D4556DBDFC7A}" destId="{76742790-56BE-4640-ADCE-29B8EE3F896C}" srcOrd="0" destOrd="0" presId="urn:microsoft.com/office/officeart/2005/8/layout/hierarchy1"/>
    <dgm:cxn modelId="{B187995E-624A-B146-B243-54E32A3D3833}" type="presParOf" srcId="{76742790-56BE-4640-ADCE-29B8EE3F896C}" destId="{E1B8AC3A-4A99-B540-965F-E35BC19C7179}" srcOrd="0" destOrd="0" presId="urn:microsoft.com/office/officeart/2005/8/layout/hierarchy1"/>
    <dgm:cxn modelId="{A1653A16-E0CE-4A4D-82D1-3EB1F8B5164B}" type="presParOf" srcId="{E1B8AC3A-4A99-B540-965F-E35BC19C7179}" destId="{78CAAB21-4B88-9F43-B804-D0F5A1268D24}" srcOrd="0" destOrd="0" presId="urn:microsoft.com/office/officeart/2005/8/layout/hierarchy1"/>
    <dgm:cxn modelId="{031FC28E-ED39-8A42-AEF8-2DD72329F9DE}" type="presParOf" srcId="{E1B8AC3A-4A99-B540-965F-E35BC19C7179}" destId="{837A4627-051B-8A46-AB18-BDF13F20864C}" srcOrd="1" destOrd="0" presId="urn:microsoft.com/office/officeart/2005/8/layout/hierarchy1"/>
    <dgm:cxn modelId="{4EE42914-9110-F545-B5C8-6F2B5278B242}" type="presParOf" srcId="{76742790-56BE-4640-ADCE-29B8EE3F896C}" destId="{E6849E52-55A3-4445-944A-32325601FDC3}" srcOrd="1" destOrd="0" presId="urn:microsoft.com/office/officeart/2005/8/layout/hierarchy1"/>
    <dgm:cxn modelId="{BB82D703-A9AE-BC43-83CB-1C1C6E3F8931}" type="presParOf" srcId="{E6849E52-55A3-4445-944A-32325601FDC3}" destId="{7CA6CEFF-CB50-294B-9CC9-3BB7B61A4822}" srcOrd="0" destOrd="0" presId="urn:microsoft.com/office/officeart/2005/8/layout/hierarchy1"/>
    <dgm:cxn modelId="{8C78F091-B3EF-6D40-B1B0-6A115AD21F21}" type="presParOf" srcId="{E6849E52-55A3-4445-944A-32325601FDC3}" destId="{34B67B59-BD31-9E41-BB0A-38C5DB214F3F}" srcOrd="1" destOrd="0" presId="urn:microsoft.com/office/officeart/2005/8/layout/hierarchy1"/>
    <dgm:cxn modelId="{32599A78-12A8-7648-BBF3-239707817074}" type="presParOf" srcId="{34B67B59-BD31-9E41-BB0A-38C5DB214F3F}" destId="{5AF7B129-69C4-6348-9CDF-9732ED9F46EF}" srcOrd="0" destOrd="0" presId="urn:microsoft.com/office/officeart/2005/8/layout/hierarchy1"/>
    <dgm:cxn modelId="{F6C2E3C5-CF9F-E549-8052-89315E54BEC9}" type="presParOf" srcId="{5AF7B129-69C4-6348-9CDF-9732ED9F46EF}" destId="{F7F649BD-49C7-254A-8DB6-4A291C5F3942}" srcOrd="0" destOrd="0" presId="urn:microsoft.com/office/officeart/2005/8/layout/hierarchy1"/>
    <dgm:cxn modelId="{52324734-0682-0442-A312-2950DE43AB96}" type="presParOf" srcId="{5AF7B129-69C4-6348-9CDF-9732ED9F46EF}" destId="{C59AA8E0-642F-C541-A1AA-4555D3F4047D}" srcOrd="1" destOrd="0" presId="urn:microsoft.com/office/officeart/2005/8/layout/hierarchy1"/>
    <dgm:cxn modelId="{E2A35D21-C4BF-D94D-966F-4C611E2FB1C1}" type="presParOf" srcId="{34B67B59-BD31-9E41-BB0A-38C5DB214F3F}" destId="{7989DEAA-FFD6-CD43-9B9B-4E199DB7B042}" srcOrd="1" destOrd="0" presId="urn:microsoft.com/office/officeart/2005/8/layout/hierarchy1"/>
    <dgm:cxn modelId="{16A0FA98-E6B6-CA4E-A661-EB7EC7719E70}" type="presParOf" srcId="{E6849E52-55A3-4445-944A-32325601FDC3}" destId="{B8811DF4-2377-CD42-8999-55750324B3D2}" srcOrd="2" destOrd="0" presId="urn:microsoft.com/office/officeart/2005/8/layout/hierarchy1"/>
    <dgm:cxn modelId="{81A50D73-96D7-5244-B1D9-39C2D290D6DB}" type="presParOf" srcId="{E6849E52-55A3-4445-944A-32325601FDC3}" destId="{6B13337B-7F4E-9F4F-A4F9-814D76FF8AD4}" srcOrd="3" destOrd="0" presId="urn:microsoft.com/office/officeart/2005/8/layout/hierarchy1"/>
    <dgm:cxn modelId="{08462A62-0B09-AA4D-A130-C5A4882830D6}" type="presParOf" srcId="{6B13337B-7F4E-9F4F-A4F9-814D76FF8AD4}" destId="{6B49703C-6C55-E64F-B2CD-FC2F293A68E2}" srcOrd="0" destOrd="0" presId="urn:microsoft.com/office/officeart/2005/8/layout/hierarchy1"/>
    <dgm:cxn modelId="{64C8DA77-AEA7-954D-96C0-9B725F4A7965}" type="presParOf" srcId="{6B49703C-6C55-E64F-B2CD-FC2F293A68E2}" destId="{EFF683DB-8CA8-BC48-9964-8065BA1BC344}" srcOrd="0" destOrd="0" presId="urn:microsoft.com/office/officeart/2005/8/layout/hierarchy1"/>
    <dgm:cxn modelId="{E16ADFB1-DED2-F547-A8FC-8FE5957E0D17}" type="presParOf" srcId="{6B49703C-6C55-E64F-B2CD-FC2F293A68E2}" destId="{FA89689A-DB7E-E846-8C7F-C282513D4E60}" srcOrd="1" destOrd="0" presId="urn:microsoft.com/office/officeart/2005/8/layout/hierarchy1"/>
    <dgm:cxn modelId="{A65ACE2B-70E1-8E4F-A430-D493DB6DBBFD}" type="presParOf" srcId="{6B13337B-7F4E-9F4F-A4F9-814D76FF8AD4}" destId="{626C4F1C-DA4A-E845-AF33-4EF3C81CF92A}" srcOrd="1" destOrd="0" presId="urn:microsoft.com/office/officeart/2005/8/layout/hierarchy1"/>
    <dgm:cxn modelId="{65AF30DB-70A4-D448-88A7-52EF4FCBE929}" type="presParOf" srcId="{626C4F1C-DA4A-E845-AF33-4EF3C81CF92A}" destId="{8CFB1D51-42A5-4C44-89B2-9BEEA59CBF37}" srcOrd="0" destOrd="0" presId="urn:microsoft.com/office/officeart/2005/8/layout/hierarchy1"/>
    <dgm:cxn modelId="{4EDE4395-AAF5-F442-9BF9-284408DB4B69}" type="presParOf" srcId="{626C4F1C-DA4A-E845-AF33-4EF3C81CF92A}" destId="{C3DFD889-97B9-2142-A7D8-C032E16322A7}" srcOrd="1" destOrd="0" presId="urn:microsoft.com/office/officeart/2005/8/layout/hierarchy1"/>
    <dgm:cxn modelId="{663CD81E-6C31-2A4C-9651-CA233AC78281}" type="presParOf" srcId="{C3DFD889-97B9-2142-A7D8-C032E16322A7}" destId="{23283976-E43B-1347-BA29-71420A5D69AB}" srcOrd="0" destOrd="0" presId="urn:microsoft.com/office/officeart/2005/8/layout/hierarchy1"/>
    <dgm:cxn modelId="{224DD546-631E-1540-834D-1C3EA7CCFA6D}" type="presParOf" srcId="{23283976-E43B-1347-BA29-71420A5D69AB}" destId="{23AA270C-F648-AF48-B431-A0CB0C7D7E66}" srcOrd="0" destOrd="0" presId="urn:microsoft.com/office/officeart/2005/8/layout/hierarchy1"/>
    <dgm:cxn modelId="{7FB83C56-3257-2B42-91A7-D707CED7681C}" type="presParOf" srcId="{23283976-E43B-1347-BA29-71420A5D69AB}" destId="{7DEF8C00-95ED-BA43-A141-89EA4D8B0D58}" srcOrd="1" destOrd="0" presId="urn:microsoft.com/office/officeart/2005/8/layout/hierarchy1"/>
    <dgm:cxn modelId="{A705AFE1-5E79-B448-9304-3C0BF7632BC8}" type="presParOf" srcId="{C3DFD889-97B9-2142-A7D8-C032E16322A7}" destId="{0B57E796-66E2-A842-915D-C65680F06219}" srcOrd="1" destOrd="0" presId="urn:microsoft.com/office/officeart/2005/8/layout/hierarchy1"/>
    <dgm:cxn modelId="{435DC30D-25DD-3143-A2C0-AD3BB543B7EB}" type="presParOf" srcId="{626C4F1C-DA4A-E845-AF33-4EF3C81CF92A}" destId="{05453AAF-7649-DF41-8E31-0D2063939242}" srcOrd="2" destOrd="0" presId="urn:microsoft.com/office/officeart/2005/8/layout/hierarchy1"/>
    <dgm:cxn modelId="{61CFB051-6DFD-0C49-9295-F9D3D6982D40}" type="presParOf" srcId="{626C4F1C-DA4A-E845-AF33-4EF3C81CF92A}" destId="{CEFCE90A-6D1D-0944-98B0-2C7456E63A7E}" srcOrd="3" destOrd="0" presId="urn:microsoft.com/office/officeart/2005/8/layout/hierarchy1"/>
    <dgm:cxn modelId="{C25B0EE9-C1C3-2949-874F-C9BC6108CD2C}" type="presParOf" srcId="{CEFCE90A-6D1D-0944-98B0-2C7456E63A7E}" destId="{9D98AE0E-3A01-FB4B-922E-CED4A61F877C}" srcOrd="0" destOrd="0" presId="urn:microsoft.com/office/officeart/2005/8/layout/hierarchy1"/>
    <dgm:cxn modelId="{B464A8F7-C97A-E141-A488-E432DE981B97}" type="presParOf" srcId="{9D98AE0E-3A01-FB4B-922E-CED4A61F877C}" destId="{B67894A4-A866-DE44-A632-E61412BC72EC}" srcOrd="0" destOrd="0" presId="urn:microsoft.com/office/officeart/2005/8/layout/hierarchy1"/>
    <dgm:cxn modelId="{72DA465B-DC91-C443-A4F5-E254DE7516E1}" type="presParOf" srcId="{9D98AE0E-3A01-FB4B-922E-CED4A61F877C}" destId="{49F19A74-7D81-7A44-B296-2783D3F3EF5C}" srcOrd="1" destOrd="0" presId="urn:microsoft.com/office/officeart/2005/8/layout/hierarchy1"/>
    <dgm:cxn modelId="{99A22BB1-0D3F-B645-8F6D-74855E5CF190}" type="presParOf" srcId="{CEFCE90A-6D1D-0944-98B0-2C7456E63A7E}" destId="{C0A11C95-9E63-C744-802D-1752B90F147D}" srcOrd="1" destOrd="0" presId="urn:microsoft.com/office/officeart/2005/8/layout/hierarchy1"/>
    <dgm:cxn modelId="{14F68C1E-9D43-6945-ABC9-CA8329937DA6}" type="presParOf" srcId="{E6849E52-55A3-4445-944A-32325601FDC3}" destId="{54E3CFBA-3D52-8049-AF1E-8805A86806C5}" srcOrd="4" destOrd="0" presId="urn:microsoft.com/office/officeart/2005/8/layout/hierarchy1"/>
    <dgm:cxn modelId="{0D1F3A29-BB40-BD48-80E2-D34202560E21}" type="presParOf" srcId="{E6849E52-55A3-4445-944A-32325601FDC3}" destId="{96274B9B-60C3-9F43-BEAE-2BC0BCC9AE32}" srcOrd="5" destOrd="0" presId="urn:microsoft.com/office/officeart/2005/8/layout/hierarchy1"/>
    <dgm:cxn modelId="{AA73170B-3531-8249-9557-E4095934E0AC}" type="presParOf" srcId="{96274B9B-60C3-9F43-BEAE-2BC0BCC9AE32}" destId="{D4556E14-A511-E24D-9627-5572FF2F1547}" srcOrd="0" destOrd="0" presId="urn:microsoft.com/office/officeart/2005/8/layout/hierarchy1"/>
    <dgm:cxn modelId="{C4ACC19A-B4A3-AF4D-A3B4-DED04BF429DB}" type="presParOf" srcId="{D4556E14-A511-E24D-9627-5572FF2F1547}" destId="{3322738F-890B-0840-9F25-A153236C392F}" srcOrd="0" destOrd="0" presId="urn:microsoft.com/office/officeart/2005/8/layout/hierarchy1"/>
    <dgm:cxn modelId="{CB63D4FC-7738-FA47-95F3-11E2BE9A6485}" type="presParOf" srcId="{D4556E14-A511-E24D-9627-5572FF2F1547}" destId="{C1D9ADF9-76B6-4749-AE3B-0311C18661BE}" srcOrd="1" destOrd="0" presId="urn:microsoft.com/office/officeart/2005/8/layout/hierarchy1"/>
    <dgm:cxn modelId="{93FDB126-80D3-8946-A664-7609257694AF}" type="presParOf" srcId="{96274B9B-60C3-9F43-BEAE-2BC0BCC9AE32}" destId="{26C9AA13-3682-0949-B660-156EDBBDED38}" srcOrd="1" destOrd="0" presId="urn:microsoft.com/office/officeart/2005/8/layout/hierarchy1"/>
    <dgm:cxn modelId="{18F46187-69D8-3642-B8E2-A52BDC5CD1D7}" type="presParOf" srcId="{26C9AA13-3682-0949-B660-156EDBBDED38}" destId="{F93FA341-2968-DE40-839B-F529F1FAA226}" srcOrd="0" destOrd="0" presId="urn:microsoft.com/office/officeart/2005/8/layout/hierarchy1"/>
    <dgm:cxn modelId="{B96A9BF2-A5FC-1C41-A955-9664867C84F5}" type="presParOf" srcId="{26C9AA13-3682-0949-B660-156EDBBDED38}" destId="{DCFFE0FA-88D4-DA4E-9187-771B59595D19}" srcOrd="1" destOrd="0" presId="urn:microsoft.com/office/officeart/2005/8/layout/hierarchy1"/>
    <dgm:cxn modelId="{7AFD57F9-06F9-C645-A36A-F75AF968EFBC}" type="presParOf" srcId="{DCFFE0FA-88D4-DA4E-9187-771B59595D19}" destId="{F3D9FB7D-7286-D544-97B1-9F4C6BF95C2B}" srcOrd="0" destOrd="0" presId="urn:microsoft.com/office/officeart/2005/8/layout/hierarchy1"/>
    <dgm:cxn modelId="{A786589B-B401-4645-9ABF-1878FD82F1EE}" type="presParOf" srcId="{F3D9FB7D-7286-D544-97B1-9F4C6BF95C2B}" destId="{BCFC4A06-A7D4-5E40-A83D-E4DBE089FDA0}" srcOrd="0" destOrd="0" presId="urn:microsoft.com/office/officeart/2005/8/layout/hierarchy1"/>
    <dgm:cxn modelId="{B24E5531-D1A0-D945-A8B5-EB5D0C3905B9}" type="presParOf" srcId="{F3D9FB7D-7286-D544-97B1-9F4C6BF95C2B}" destId="{A62DE101-E3C0-4347-9C0E-BC6466FA182C}" srcOrd="1" destOrd="0" presId="urn:microsoft.com/office/officeart/2005/8/layout/hierarchy1"/>
    <dgm:cxn modelId="{2F122218-7581-AB4D-90ED-8E9F8FC9ABAF}" type="presParOf" srcId="{DCFFE0FA-88D4-DA4E-9187-771B59595D19}" destId="{B3537B0C-2E4E-BE4C-A367-C0E81DC79003}" srcOrd="1" destOrd="0" presId="urn:microsoft.com/office/officeart/2005/8/layout/hierarchy1"/>
    <dgm:cxn modelId="{1ABA31D0-A537-284D-8C00-CF89BC022733}" type="presParOf" srcId="{26C9AA13-3682-0949-B660-156EDBBDED38}" destId="{1BA1E0B2-2ACF-CE45-940A-D3286E923D17}" srcOrd="2" destOrd="0" presId="urn:microsoft.com/office/officeart/2005/8/layout/hierarchy1"/>
    <dgm:cxn modelId="{04FADDAE-A019-BC4F-BBCB-0D723A0DF588}" type="presParOf" srcId="{26C9AA13-3682-0949-B660-156EDBBDED38}" destId="{49050A95-444F-7C47-8937-62C57A5F3792}" srcOrd="3" destOrd="0" presId="urn:microsoft.com/office/officeart/2005/8/layout/hierarchy1"/>
    <dgm:cxn modelId="{17F0878E-95CF-1D40-BD41-056FBB00435B}" type="presParOf" srcId="{49050A95-444F-7C47-8937-62C57A5F3792}" destId="{0F5BB435-857B-1845-B1FF-3141CC93CB32}" srcOrd="0" destOrd="0" presId="urn:microsoft.com/office/officeart/2005/8/layout/hierarchy1"/>
    <dgm:cxn modelId="{6594C824-D6B0-2B49-9340-2FE672E50BBF}" type="presParOf" srcId="{0F5BB435-857B-1845-B1FF-3141CC93CB32}" destId="{35FBA2C6-01F0-4A41-B5CE-9C002DCCA916}" srcOrd="0" destOrd="0" presId="urn:microsoft.com/office/officeart/2005/8/layout/hierarchy1"/>
    <dgm:cxn modelId="{CD95AA04-E666-F249-90A8-210FC7961BC9}" type="presParOf" srcId="{0F5BB435-857B-1845-B1FF-3141CC93CB32}" destId="{45F6248F-70BD-E84D-9EB0-E810DB3E6E7C}" srcOrd="1" destOrd="0" presId="urn:microsoft.com/office/officeart/2005/8/layout/hierarchy1"/>
    <dgm:cxn modelId="{E0764A65-B1BA-EE46-9B33-02BBB9C35798}" type="presParOf" srcId="{49050A95-444F-7C47-8937-62C57A5F3792}" destId="{402AF47B-D290-8545-892A-518E5EE618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E01C2A-456F-4254-8C51-1762ED9806E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763B3B-8F73-41C9-A12B-7636D05679AC}">
      <dgm:prSet custT="1"/>
      <dgm:spPr/>
      <dgm:t>
        <a:bodyPr/>
        <a:lstStyle/>
        <a:p>
          <a:r>
            <a:rPr lang="en-US" sz="1600" b="1" baseline="0" dirty="0"/>
            <a:t>Application on:</a:t>
          </a:r>
          <a:endParaRPr lang="en-US" sz="1600" dirty="0"/>
        </a:p>
      </dgm:t>
    </dgm:pt>
    <dgm:pt modelId="{7A2C3273-1302-4D65-BF41-801CFE93E836}" type="parTrans" cxnId="{1509F4AE-4B27-44C9-A8A3-79202F331F8F}">
      <dgm:prSet/>
      <dgm:spPr/>
      <dgm:t>
        <a:bodyPr/>
        <a:lstStyle/>
        <a:p>
          <a:endParaRPr lang="en-US"/>
        </a:p>
      </dgm:t>
    </dgm:pt>
    <dgm:pt modelId="{B24F181F-20FC-46AC-9C3A-8577EC6FF02C}" type="sibTrans" cxnId="{1509F4AE-4B27-44C9-A8A3-79202F331F8F}">
      <dgm:prSet/>
      <dgm:spPr/>
      <dgm:t>
        <a:bodyPr/>
        <a:lstStyle/>
        <a:p>
          <a:endParaRPr lang="en-US"/>
        </a:p>
      </dgm:t>
    </dgm:pt>
    <dgm:pt modelId="{9E2E402D-C033-4093-AF37-113512C69C81}">
      <dgm:prSet custT="1"/>
      <dgm:spPr/>
      <dgm:t>
        <a:bodyPr/>
        <a:lstStyle/>
        <a:p>
          <a:r>
            <a:rPr lang="en-US" sz="1600" b="1" baseline="0" dirty="0"/>
            <a:t>14-bus system</a:t>
          </a:r>
          <a:endParaRPr lang="en-US" sz="1600" dirty="0"/>
        </a:p>
      </dgm:t>
    </dgm:pt>
    <dgm:pt modelId="{33BDBB9C-E352-4DC1-A19B-DF7B1A4DC1CF}" type="parTrans" cxnId="{4C374177-DB62-4C24-AE03-E7ADCFAA9B07}">
      <dgm:prSet/>
      <dgm:spPr/>
      <dgm:t>
        <a:bodyPr/>
        <a:lstStyle/>
        <a:p>
          <a:endParaRPr lang="en-US"/>
        </a:p>
      </dgm:t>
    </dgm:pt>
    <dgm:pt modelId="{B97A2785-9C3C-42A8-8821-5D0600C10D21}" type="sibTrans" cxnId="{4C374177-DB62-4C24-AE03-E7ADCFAA9B07}">
      <dgm:prSet/>
      <dgm:spPr/>
      <dgm:t>
        <a:bodyPr/>
        <a:lstStyle/>
        <a:p>
          <a:endParaRPr lang="en-US"/>
        </a:p>
      </dgm:t>
    </dgm:pt>
    <dgm:pt modelId="{332B19E4-7E41-4E47-9D90-06217CA4A95E}">
      <dgm:prSet custT="1"/>
      <dgm:spPr/>
      <dgm:t>
        <a:bodyPr/>
        <a:lstStyle/>
        <a:p>
          <a:r>
            <a:rPr lang="en-US" sz="1600" b="1" baseline="0" dirty="0"/>
            <a:t>IEEE 118-bus system</a:t>
          </a:r>
          <a:endParaRPr lang="en-US" sz="1600" dirty="0"/>
        </a:p>
      </dgm:t>
    </dgm:pt>
    <dgm:pt modelId="{DAEF2E86-0844-4C3D-8E41-1F68ADC37EF6}" type="parTrans" cxnId="{98618D7D-8CAA-4D7D-A740-5B6D5EFCDAD5}">
      <dgm:prSet/>
      <dgm:spPr/>
      <dgm:t>
        <a:bodyPr/>
        <a:lstStyle/>
        <a:p>
          <a:endParaRPr lang="en-US"/>
        </a:p>
      </dgm:t>
    </dgm:pt>
    <dgm:pt modelId="{C129BB3B-54A3-4541-993A-D40FFDD4BE47}" type="sibTrans" cxnId="{98618D7D-8CAA-4D7D-A740-5B6D5EFCDAD5}">
      <dgm:prSet/>
      <dgm:spPr/>
      <dgm:t>
        <a:bodyPr/>
        <a:lstStyle/>
        <a:p>
          <a:endParaRPr lang="en-US"/>
        </a:p>
      </dgm:t>
    </dgm:pt>
    <dgm:pt modelId="{5447F4B7-6F4F-7548-9D8E-AA4F2D2699B0}" type="pres">
      <dgm:prSet presAssocID="{67E01C2A-456F-4254-8C51-1762ED9806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BA1DBE-A1ED-B74E-83B6-69BF26217138}" type="pres">
      <dgm:prSet presAssocID="{03763B3B-8F73-41C9-A12B-7636D05679AC}" presName="hierRoot1" presStyleCnt="0"/>
      <dgm:spPr/>
    </dgm:pt>
    <dgm:pt modelId="{80811B57-DD51-E94F-BE61-5315AFC45C43}" type="pres">
      <dgm:prSet presAssocID="{03763B3B-8F73-41C9-A12B-7636D05679AC}" presName="composite" presStyleCnt="0"/>
      <dgm:spPr/>
    </dgm:pt>
    <dgm:pt modelId="{70EA39DD-C159-5F4E-8B5A-5C491F3CAE97}" type="pres">
      <dgm:prSet presAssocID="{03763B3B-8F73-41C9-A12B-7636D05679AC}" presName="background" presStyleLbl="node0" presStyleIdx="0" presStyleCnt="1"/>
      <dgm:spPr/>
    </dgm:pt>
    <dgm:pt modelId="{F3B3F388-FAE1-0E42-9499-73D142720530}" type="pres">
      <dgm:prSet presAssocID="{03763B3B-8F73-41C9-A12B-7636D05679AC}" presName="text" presStyleLbl="fgAcc0" presStyleIdx="0" presStyleCnt="1">
        <dgm:presLayoutVars>
          <dgm:chPref val="3"/>
        </dgm:presLayoutVars>
      </dgm:prSet>
      <dgm:spPr/>
    </dgm:pt>
    <dgm:pt modelId="{DC26D94F-26F7-3648-B24E-0A0856400FB4}" type="pres">
      <dgm:prSet presAssocID="{03763B3B-8F73-41C9-A12B-7636D05679AC}" presName="hierChild2" presStyleCnt="0"/>
      <dgm:spPr/>
    </dgm:pt>
    <dgm:pt modelId="{AB41D897-D005-E643-A968-D00E5A20DF25}" type="pres">
      <dgm:prSet presAssocID="{33BDBB9C-E352-4DC1-A19B-DF7B1A4DC1CF}" presName="Name10" presStyleLbl="parChTrans1D2" presStyleIdx="0" presStyleCnt="2"/>
      <dgm:spPr/>
    </dgm:pt>
    <dgm:pt modelId="{0CA9A454-9633-4E4F-8BF8-6626E5607DB3}" type="pres">
      <dgm:prSet presAssocID="{9E2E402D-C033-4093-AF37-113512C69C81}" presName="hierRoot2" presStyleCnt="0"/>
      <dgm:spPr/>
    </dgm:pt>
    <dgm:pt modelId="{6CAC69ED-C3CA-E54D-A7C0-8960468ACD60}" type="pres">
      <dgm:prSet presAssocID="{9E2E402D-C033-4093-AF37-113512C69C81}" presName="composite2" presStyleCnt="0"/>
      <dgm:spPr/>
    </dgm:pt>
    <dgm:pt modelId="{0EC38998-97C1-8249-9882-FEEE214A5047}" type="pres">
      <dgm:prSet presAssocID="{9E2E402D-C033-4093-AF37-113512C69C81}" presName="background2" presStyleLbl="node2" presStyleIdx="0" presStyleCnt="2"/>
      <dgm:spPr/>
    </dgm:pt>
    <dgm:pt modelId="{7DBE4BB9-287C-F34B-B8C0-43DF96229F37}" type="pres">
      <dgm:prSet presAssocID="{9E2E402D-C033-4093-AF37-113512C69C81}" presName="text2" presStyleLbl="fgAcc2" presStyleIdx="0" presStyleCnt="2">
        <dgm:presLayoutVars>
          <dgm:chPref val="3"/>
        </dgm:presLayoutVars>
      </dgm:prSet>
      <dgm:spPr/>
    </dgm:pt>
    <dgm:pt modelId="{380A63A4-7240-5241-8734-385431F3A0FB}" type="pres">
      <dgm:prSet presAssocID="{9E2E402D-C033-4093-AF37-113512C69C81}" presName="hierChild3" presStyleCnt="0"/>
      <dgm:spPr/>
    </dgm:pt>
    <dgm:pt modelId="{DCDA7A9D-7614-4C42-9D4A-B0ECA1DDD5B2}" type="pres">
      <dgm:prSet presAssocID="{DAEF2E86-0844-4C3D-8E41-1F68ADC37EF6}" presName="Name10" presStyleLbl="parChTrans1D2" presStyleIdx="1" presStyleCnt="2"/>
      <dgm:spPr/>
    </dgm:pt>
    <dgm:pt modelId="{395A7473-E699-D545-91B3-5703E02183AC}" type="pres">
      <dgm:prSet presAssocID="{332B19E4-7E41-4E47-9D90-06217CA4A95E}" presName="hierRoot2" presStyleCnt="0"/>
      <dgm:spPr/>
    </dgm:pt>
    <dgm:pt modelId="{5A9511C4-7569-0147-9D90-254A64ABD60E}" type="pres">
      <dgm:prSet presAssocID="{332B19E4-7E41-4E47-9D90-06217CA4A95E}" presName="composite2" presStyleCnt="0"/>
      <dgm:spPr/>
    </dgm:pt>
    <dgm:pt modelId="{8BB4BD81-AAD4-5D4C-B9AC-0A3FFBF62DE4}" type="pres">
      <dgm:prSet presAssocID="{332B19E4-7E41-4E47-9D90-06217CA4A95E}" presName="background2" presStyleLbl="node2" presStyleIdx="1" presStyleCnt="2"/>
      <dgm:spPr/>
    </dgm:pt>
    <dgm:pt modelId="{08FA5C3B-F69A-644A-A413-86872E8F2A09}" type="pres">
      <dgm:prSet presAssocID="{332B19E4-7E41-4E47-9D90-06217CA4A95E}" presName="text2" presStyleLbl="fgAcc2" presStyleIdx="1" presStyleCnt="2">
        <dgm:presLayoutVars>
          <dgm:chPref val="3"/>
        </dgm:presLayoutVars>
      </dgm:prSet>
      <dgm:spPr/>
    </dgm:pt>
    <dgm:pt modelId="{704D4D13-44E5-0347-85D8-1F8091A8E0D3}" type="pres">
      <dgm:prSet presAssocID="{332B19E4-7E41-4E47-9D90-06217CA4A95E}" presName="hierChild3" presStyleCnt="0"/>
      <dgm:spPr/>
    </dgm:pt>
  </dgm:ptLst>
  <dgm:cxnLst>
    <dgm:cxn modelId="{50892319-D14F-6848-8D1A-AD3899487407}" type="presOf" srcId="{33BDBB9C-E352-4DC1-A19B-DF7B1A4DC1CF}" destId="{AB41D897-D005-E643-A968-D00E5A20DF25}" srcOrd="0" destOrd="0" presId="urn:microsoft.com/office/officeart/2005/8/layout/hierarchy1"/>
    <dgm:cxn modelId="{F2A9651A-31A8-E748-800E-2990A9B2828E}" type="presOf" srcId="{9E2E402D-C033-4093-AF37-113512C69C81}" destId="{7DBE4BB9-287C-F34B-B8C0-43DF96229F37}" srcOrd="0" destOrd="0" presId="urn:microsoft.com/office/officeart/2005/8/layout/hierarchy1"/>
    <dgm:cxn modelId="{5B51CA49-BE5A-1E49-9923-E0D59D64BB59}" type="presOf" srcId="{67E01C2A-456F-4254-8C51-1762ED9806EC}" destId="{5447F4B7-6F4F-7548-9D8E-AA4F2D2699B0}" srcOrd="0" destOrd="0" presId="urn:microsoft.com/office/officeart/2005/8/layout/hierarchy1"/>
    <dgm:cxn modelId="{4C374177-DB62-4C24-AE03-E7ADCFAA9B07}" srcId="{03763B3B-8F73-41C9-A12B-7636D05679AC}" destId="{9E2E402D-C033-4093-AF37-113512C69C81}" srcOrd="0" destOrd="0" parTransId="{33BDBB9C-E352-4DC1-A19B-DF7B1A4DC1CF}" sibTransId="{B97A2785-9C3C-42A8-8821-5D0600C10D21}"/>
    <dgm:cxn modelId="{98618D7D-8CAA-4D7D-A740-5B6D5EFCDAD5}" srcId="{03763B3B-8F73-41C9-A12B-7636D05679AC}" destId="{332B19E4-7E41-4E47-9D90-06217CA4A95E}" srcOrd="1" destOrd="0" parTransId="{DAEF2E86-0844-4C3D-8E41-1F68ADC37EF6}" sibTransId="{C129BB3B-54A3-4541-993A-D40FFDD4BE47}"/>
    <dgm:cxn modelId="{1509F4AE-4B27-44C9-A8A3-79202F331F8F}" srcId="{67E01C2A-456F-4254-8C51-1762ED9806EC}" destId="{03763B3B-8F73-41C9-A12B-7636D05679AC}" srcOrd="0" destOrd="0" parTransId="{7A2C3273-1302-4D65-BF41-801CFE93E836}" sibTransId="{B24F181F-20FC-46AC-9C3A-8577EC6FF02C}"/>
    <dgm:cxn modelId="{6A9AA1CB-EF97-3E46-BACA-BA62A831418A}" type="presOf" srcId="{DAEF2E86-0844-4C3D-8E41-1F68ADC37EF6}" destId="{DCDA7A9D-7614-4C42-9D4A-B0ECA1DDD5B2}" srcOrd="0" destOrd="0" presId="urn:microsoft.com/office/officeart/2005/8/layout/hierarchy1"/>
    <dgm:cxn modelId="{2C730BD1-E378-CB41-9543-3929635907CA}" type="presOf" srcId="{03763B3B-8F73-41C9-A12B-7636D05679AC}" destId="{F3B3F388-FAE1-0E42-9499-73D142720530}" srcOrd="0" destOrd="0" presId="urn:microsoft.com/office/officeart/2005/8/layout/hierarchy1"/>
    <dgm:cxn modelId="{575A1AD8-EE87-3245-B1F6-92393F135B2E}" type="presOf" srcId="{332B19E4-7E41-4E47-9D90-06217CA4A95E}" destId="{08FA5C3B-F69A-644A-A413-86872E8F2A09}" srcOrd="0" destOrd="0" presId="urn:microsoft.com/office/officeart/2005/8/layout/hierarchy1"/>
    <dgm:cxn modelId="{3A67B1C4-6425-B047-8084-BEA950A854B0}" type="presParOf" srcId="{5447F4B7-6F4F-7548-9D8E-AA4F2D2699B0}" destId="{6CBA1DBE-A1ED-B74E-83B6-69BF26217138}" srcOrd="0" destOrd="0" presId="urn:microsoft.com/office/officeart/2005/8/layout/hierarchy1"/>
    <dgm:cxn modelId="{B59FEFD0-219A-814A-AEC9-3038FC144337}" type="presParOf" srcId="{6CBA1DBE-A1ED-B74E-83B6-69BF26217138}" destId="{80811B57-DD51-E94F-BE61-5315AFC45C43}" srcOrd="0" destOrd="0" presId="urn:microsoft.com/office/officeart/2005/8/layout/hierarchy1"/>
    <dgm:cxn modelId="{F00D0020-58D2-4345-AFB6-B80255A705AA}" type="presParOf" srcId="{80811B57-DD51-E94F-BE61-5315AFC45C43}" destId="{70EA39DD-C159-5F4E-8B5A-5C491F3CAE97}" srcOrd="0" destOrd="0" presId="urn:microsoft.com/office/officeart/2005/8/layout/hierarchy1"/>
    <dgm:cxn modelId="{846F75A7-0666-FC49-A805-222E3CFF13C9}" type="presParOf" srcId="{80811B57-DD51-E94F-BE61-5315AFC45C43}" destId="{F3B3F388-FAE1-0E42-9499-73D142720530}" srcOrd="1" destOrd="0" presId="urn:microsoft.com/office/officeart/2005/8/layout/hierarchy1"/>
    <dgm:cxn modelId="{39B2A9D8-F539-1546-A205-9FF2DC464F5D}" type="presParOf" srcId="{6CBA1DBE-A1ED-B74E-83B6-69BF26217138}" destId="{DC26D94F-26F7-3648-B24E-0A0856400FB4}" srcOrd="1" destOrd="0" presId="urn:microsoft.com/office/officeart/2005/8/layout/hierarchy1"/>
    <dgm:cxn modelId="{77CA2B00-E1C2-704E-939C-AAA9B6E73909}" type="presParOf" srcId="{DC26D94F-26F7-3648-B24E-0A0856400FB4}" destId="{AB41D897-D005-E643-A968-D00E5A20DF25}" srcOrd="0" destOrd="0" presId="urn:microsoft.com/office/officeart/2005/8/layout/hierarchy1"/>
    <dgm:cxn modelId="{4EEED3B2-E377-B545-BE40-FF670253D57D}" type="presParOf" srcId="{DC26D94F-26F7-3648-B24E-0A0856400FB4}" destId="{0CA9A454-9633-4E4F-8BF8-6626E5607DB3}" srcOrd="1" destOrd="0" presId="urn:microsoft.com/office/officeart/2005/8/layout/hierarchy1"/>
    <dgm:cxn modelId="{58AD2290-AAE3-3248-8DED-73C690E7EE41}" type="presParOf" srcId="{0CA9A454-9633-4E4F-8BF8-6626E5607DB3}" destId="{6CAC69ED-C3CA-E54D-A7C0-8960468ACD60}" srcOrd="0" destOrd="0" presId="urn:microsoft.com/office/officeart/2005/8/layout/hierarchy1"/>
    <dgm:cxn modelId="{D00BB8B2-5136-424D-9998-DBE920E81CB1}" type="presParOf" srcId="{6CAC69ED-C3CA-E54D-A7C0-8960468ACD60}" destId="{0EC38998-97C1-8249-9882-FEEE214A5047}" srcOrd="0" destOrd="0" presId="urn:microsoft.com/office/officeart/2005/8/layout/hierarchy1"/>
    <dgm:cxn modelId="{83A06AA8-0E6A-2F4F-8BE6-30D3CF0FC406}" type="presParOf" srcId="{6CAC69ED-C3CA-E54D-A7C0-8960468ACD60}" destId="{7DBE4BB9-287C-F34B-B8C0-43DF96229F37}" srcOrd="1" destOrd="0" presId="urn:microsoft.com/office/officeart/2005/8/layout/hierarchy1"/>
    <dgm:cxn modelId="{5DF5F7E6-ADA7-DE43-8B1E-FDF5E3B50B6B}" type="presParOf" srcId="{0CA9A454-9633-4E4F-8BF8-6626E5607DB3}" destId="{380A63A4-7240-5241-8734-385431F3A0FB}" srcOrd="1" destOrd="0" presId="urn:microsoft.com/office/officeart/2005/8/layout/hierarchy1"/>
    <dgm:cxn modelId="{60732BE7-EAA4-8840-AD03-62370874A20F}" type="presParOf" srcId="{DC26D94F-26F7-3648-B24E-0A0856400FB4}" destId="{DCDA7A9D-7614-4C42-9D4A-B0ECA1DDD5B2}" srcOrd="2" destOrd="0" presId="urn:microsoft.com/office/officeart/2005/8/layout/hierarchy1"/>
    <dgm:cxn modelId="{6DC6FB73-546A-3D49-9CA3-08B680B62729}" type="presParOf" srcId="{DC26D94F-26F7-3648-B24E-0A0856400FB4}" destId="{395A7473-E699-D545-91B3-5703E02183AC}" srcOrd="3" destOrd="0" presId="urn:microsoft.com/office/officeart/2005/8/layout/hierarchy1"/>
    <dgm:cxn modelId="{6714B4C2-D068-EF47-988E-7A95F0185EB0}" type="presParOf" srcId="{395A7473-E699-D545-91B3-5703E02183AC}" destId="{5A9511C4-7569-0147-9D90-254A64ABD60E}" srcOrd="0" destOrd="0" presId="urn:microsoft.com/office/officeart/2005/8/layout/hierarchy1"/>
    <dgm:cxn modelId="{71D25392-FFC1-CD43-890B-58DB4C7035EC}" type="presParOf" srcId="{5A9511C4-7569-0147-9D90-254A64ABD60E}" destId="{8BB4BD81-AAD4-5D4C-B9AC-0A3FFBF62DE4}" srcOrd="0" destOrd="0" presId="urn:microsoft.com/office/officeart/2005/8/layout/hierarchy1"/>
    <dgm:cxn modelId="{7B74D976-9CCB-9E42-908D-87C3F347A329}" type="presParOf" srcId="{5A9511C4-7569-0147-9D90-254A64ABD60E}" destId="{08FA5C3B-F69A-644A-A413-86872E8F2A09}" srcOrd="1" destOrd="0" presId="urn:microsoft.com/office/officeart/2005/8/layout/hierarchy1"/>
    <dgm:cxn modelId="{5ED68F79-BE3A-F240-9B28-61734C05C0A8}" type="presParOf" srcId="{395A7473-E699-D545-91B3-5703E02183AC}" destId="{704D4D13-44E5-0347-85D8-1F8091A8E0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AC029-2A52-034E-AB86-37890A84EF82}">
      <dsp:nvSpPr>
        <dsp:cNvPr id="0" name=""/>
        <dsp:cNvSpPr/>
      </dsp:nvSpPr>
      <dsp:spPr>
        <a:xfrm>
          <a:off x="2819953" y="644372"/>
          <a:ext cx="498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30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883" y="687448"/>
        <a:ext cx="26445" cy="5289"/>
      </dsp:txXfrm>
    </dsp:sp>
    <dsp:sp modelId="{95BC5299-42F9-714E-9BD4-6C4EB9B68DC6}">
      <dsp:nvSpPr>
        <dsp:cNvPr id="0" name=""/>
        <dsp:cNvSpPr/>
      </dsp:nvSpPr>
      <dsp:spPr>
        <a:xfrm>
          <a:off x="522168" y="217"/>
          <a:ext cx="2299585" cy="13797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682" tIns="118279" rIns="112682" bIns="1182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INTRODUCTION</a:t>
          </a:r>
          <a:endParaRPr lang="en-US" sz="1600" kern="1200"/>
        </a:p>
      </dsp:txBody>
      <dsp:txXfrm>
        <a:off x="522168" y="217"/>
        <a:ext cx="2299585" cy="1379751"/>
      </dsp:txXfrm>
    </dsp:sp>
    <dsp:sp modelId="{DDDE33AB-3E65-CB46-BAA2-92684DD4ABC9}">
      <dsp:nvSpPr>
        <dsp:cNvPr id="0" name=""/>
        <dsp:cNvSpPr/>
      </dsp:nvSpPr>
      <dsp:spPr>
        <a:xfrm>
          <a:off x="1671961" y="1378168"/>
          <a:ext cx="2828489" cy="498304"/>
        </a:xfrm>
        <a:custGeom>
          <a:avLst/>
          <a:gdLst/>
          <a:ahLst/>
          <a:cxnLst/>
          <a:rect l="0" t="0" r="0" b="0"/>
          <a:pathLst>
            <a:path>
              <a:moveTo>
                <a:pt x="2828489" y="0"/>
              </a:moveTo>
              <a:lnTo>
                <a:pt x="2828489" y="266252"/>
              </a:lnTo>
              <a:lnTo>
                <a:pt x="0" y="266252"/>
              </a:lnTo>
              <a:lnTo>
                <a:pt x="0" y="498304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4268" y="1624676"/>
        <a:ext cx="143875" cy="5289"/>
      </dsp:txXfrm>
    </dsp:sp>
    <dsp:sp modelId="{DD5218C9-481D-BD40-AB3D-6467745D8A16}">
      <dsp:nvSpPr>
        <dsp:cNvPr id="0" name=""/>
        <dsp:cNvSpPr/>
      </dsp:nvSpPr>
      <dsp:spPr>
        <a:xfrm>
          <a:off x="3350658" y="217"/>
          <a:ext cx="2299585" cy="137975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682" tIns="118279" rIns="112682" bIns="1182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PROBLEM DESCRIPTIONS</a:t>
          </a:r>
          <a:endParaRPr lang="en-US" sz="1600" kern="1200"/>
        </a:p>
      </dsp:txBody>
      <dsp:txXfrm>
        <a:off x="3350658" y="217"/>
        <a:ext cx="2299585" cy="1379751"/>
      </dsp:txXfrm>
    </dsp:sp>
    <dsp:sp modelId="{6380DC01-3A28-D548-AA08-45716FCE5C1F}">
      <dsp:nvSpPr>
        <dsp:cNvPr id="0" name=""/>
        <dsp:cNvSpPr/>
      </dsp:nvSpPr>
      <dsp:spPr>
        <a:xfrm>
          <a:off x="2819953" y="2553028"/>
          <a:ext cx="498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304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883" y="2596103"/>
        <a:ext cx="26445" cy="5289"/>
      </dsp:txXfrm>
    </dsp:sp>
    <dsp:sp modelId="{CB4A35FF-AF0C-D346-A340-E10B17AAD850}">
      <dsp:nvSpPr>
        <dsp:cNvPr id="0" name=""/>
        <dsp:cNvSpPr/>
      </dsp:nvSpPr>
      <dsp:spPr>
        <a:xfrm>
          <a:off x="522168" y="1908872"/>
          <a:ext cx="2299585" cy="137975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682" tIns="118279" rIns="112682" bIns="1182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CRITICALITY-BASED ADVERSIAL PERTURBATION</a:t>
          </a:r>
          <a:endParaRPr lang="en-US" sz="1600" kern="1200"/>
        </a:p>
      </dsp:txBody>
      <dsp:txXfrm>
        <a:off x="522168" y="1908872"/>
        <a:ext cx="2299585" cy="1379751"/>
      </dsp:txXfrm>
    </dsp:sp>
    <dsp:sp modelId="{3F3892C4-6270-ED4C-A48C-AF8B4A081BD4}">
      <dsp:nvSpPr>
        <dsp:cNvPr id="0" name=""/>
        <dsp:cNvSpPr/>
      </dsp:nvSpPr>
      <dsp:spPr>
        <a:xfrm>
          <a:off x="1671961" y="3286824"/>
          <a:ext cx="2828489" cy="498304"/>
        </a:xfrm>
        <a:custGeom>
          <a:avLst/>
          <a:gdLst/>
          <a:ahLst/>
          <a:cxnLst/>
          <a:rect l="0" t="0" r="0" b="0"/>
          <a:pathLst>
            <a:path>
              <a:moveTo>
                <a:pt x="2828489" y="0"/>
              </a:moveTo>
              <a:lnTo>
                <a:pt x="2828489" y="266252"/>
              </a:lnTo>
              <a:lnTo>
                <a:pt x="0" y="266252"/>
              </a:lnTo>
              <a:lnTo>
                <a:pt x="0" y="498304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4268" y="3533331"/>
        <a:ext cx="143875" cy="5289"/>
      </dsp:txXfrm>
    </dsp:sp>
    <dsp:sp modelId="{6CD81D6C-1E69-7041-BAF5-50DC5757EFC7}">
      <dsp:nvSpPr>
        <dsp:cNvPr id="0" name=""/>
        <dsp:cNvSpPr/>
      </dsp:nvSpPr>
      <dsp:spPr>
        <a:xfrm>
          <a:off x="3350658" y="1908872"/>
          <a:ext cx="2299585" cy="137975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682" tIns="118279" rIns="112682" bIns="1182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VULNERABILITY INDICES</a:t>
          </a:r>
          <a:endParaRPr lang="en-US" sz="1600" kern="1200"/>
        </a:p>
      </dsp:txBody>
      <dsp:txXfrm>
        <a:off x="3350658" y="1908872"/>
        <a:ext cx="2299585" cy="1379751"/>
      </dsp:txXfrm>
    </dsp:sp>
    <dsp:sp modelId="{45BF5F23-80DB-7442-AC3C-A276276104AE}">
      <dsp:nvSpPr>
        <dsp:cNvPr id="0" name=""/>
        <dsp:cNvSpPr/>
      </dsp:nvSpPr>
      <dsp:spPr>
        <a:xfrm>
          <a:off x="2819953" y="4461684"/>
          <a:ext cx="4983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8304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883" y="4504759"/>
        <a:ext cx="26445" cy="5289"/>
      </dsp:txXfrm>
    </dsp:sp>
    <dsp:sp modelId="{700ABF5A-0632-E448-8942-14C129498F93}">
      <dsp:nvSpPr>
        <dsp:cNvPr id="0" name=""/>
        <dsp:cNvSpPr/>
      </dsp:nvSpPr>
      <dsp:spPr>
        <a:xfrm>
          <a:off x="522168" y="3817528"/>
          <a:ext cx="2299585" cy="137975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682" tIns="118279" rIns="112682" bIns="1182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SIMULATION RESULTS</a:t>
          </a:r>
          <a:endParaRPr lang="en-US" sz="1600" kern="1200"/>
        </a:p>
      </dsp:txBody>
      <dsp:txXfrm>
        <a:off x="522168" y="3817528"/>
        <a:ext cx="2299585" cy="1379751"/>
      </dsp:txXfrm>
    </dsp:sp>
    <dsp:sp modelId="{CD29ABC8-1A58-CF46-B8DE-A508C94C585C}">
      <dsp:nvSpPr>
        <dsp:cNvPr id="0" name=""/>
        <dsp:cNvSpPr/>
      </dsp:nvSpPr>
      <dsp:spPr>
        <a:xfrm>
          <a:off x="3350658" y="3817528"/>
          <a:ext cx="2299585" cy="13797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682" tIns="118279" rIns="112682" bIns="1182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CONCLUSION</a:t>
          </a:r>
          <a:endParaRPr lang="en-US" sz="1600" kern="1200"/>
        </a:p>
      </dsp:txBody>
      <dsp:txXfrm>
        <a:off x="3350658" y="3817528"/>
        <a:ext cx="2299585" cy="13797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4C693-B079-6347-B4BC-561A6A02AD37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24A71F-D01A-C849-8223-1C207EE21F75}">
      <dsp:nvSpPr>
        <dsp:cNvPr id="0" name=""/>
        <dsp:cNvSpPr/>
      </dsp:nvSpPr>
      <dsp:spPr>
        <a:xfrm>
          <a:off x="3657599" y="542395"/>
          <a:ext cx="3522133" cy="19261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DRL Controller Performance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No Perturbations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Random Noise Perturbations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Targeted Attacks (FGSM and Criticality-based)</a:t>
          </a:r>
        </a:p>
      </dsp:txBody>
      <dsp:txXfrm>
        <a:off x="3751627" y="636423"/>
        <a:ext cx="3334077" cy="1738110"/>
      </dsp:txXfrm>
    </dsp:sp>
    <dsp:sp modelId="{CD8D6A3D-A6C1-B843-829D-4C81978B5AE9}">
      <dsp:nvSpPr>
        <dsp:cNvPr id="0" name=""/>
        <dsp:cNvSpPr/>
      </dsp:nvSpPr>
      <dsp:spPr>
        <a:xfrm>
          <a:off x="3657599" y="2709333"/>
          <a:ext cx="3522133" cy="19261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Metrics - Accessing Vulnerabilities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Critical Attack Rate (CAR)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EPD and EPDR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Action Preference (p-function)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Gradient Saliency (GS)</a:t>
          </a:r>
          <a:endParaRPr lang="en-GB" sz="1100" kern="1200" dirty="0"/>
        </a:p>
      </dsp:txBody>
      <dsp:txXfrm>
        <a:off x="3751627" y="2803361"/>
        <a:ext cx="3334077" cy="17381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82C5A-66CF-8C40-868D-B6068D8E6CBB}">
      <dsp:nvSpPr>
        <dsp:cNvPr id="0" name=""/>
        <dsp:cNvSpPr/>
      </dsp:nvSpPr>
      <dsp:spPr>
        <a:xfrm rot="16200000">
          <a:off x="635353" y="-635353"/>
          <a:ext cx="2410041" cy="3680749"/>
        </a:xfrm>
        <a:prstGeom prst="round1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DRL CONTROLLER PERFORMANCE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Degrades with FGSM and Criticality based attacks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No degrade with no perturbations and random noise</a:t>
          </a:r>
        </a:p>
      </dsp:txBody>
      <dsp:txXfrm rot="5400000">
        <a:off x="-1" y="1"/>
        <a:ext cx="3680749" cy="1807531"/>
      </dsp:txXfrm>
    </dsp:sp>
    <dsp:sp modelId="{E50DC8D8-07C2-C34B-8579-1E20BD1464FE}">
      <dsp:nvSpPr>
        <dsp:cNvPr id="0" name=""/>
        <dsp:cNvSpPr/>
      </dsp:nvSpPr>
      <dsp:spPr>
        <a:xfrm>
          <a:off x="3680749" y="915"/>
          <a:ext cx="3680749" cy="2410041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PROPOSED METHOD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Higher efficiency over FGSM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Since, fewer attacks achieve similar performance</a:t>
          </a:r>
        </a:p>
      </dsp:txBody>
      <dsp:txXfrm>
        <a:off x="3680749" y="915"/>
        <a:ext cx="3680749" cy="1807531"/>
      </dsp:txXfrm>
    </dsp:sp>
    <dsp:sp modelId="{7A953005-B897-B14C-B2B3-89B256CEE8AA}">
      <dsp:nvSpPr>
        <dsp:cNvPr id="0" name=""/>
        <dsp:cNvSpPr/>
      </dsp:nvSpPr>
      <dsp:spPr>
        <a:xfrm rot="10800000">
          <a:off x="0" y="2410041"/>
          <a:ext cx="3680749" cy="2410041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CRITICALITY-BASED APPROACH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Higher Critical Attack Rate compared to FGSM</a:t>
          </a:r>
        </a:p>
      </dsp:txBody>
      <dsp:txXfrm rot="10800000">
        <a:off x="0" y="3012552"/>
        <a:ext cx="3680749" cy="1807531"/>
      </dsp:txXfrm>
    </dsp:sp>
    <dsp:sp modelId="{14E14F11-04FB-5D44-BF31-BD28E9940EFE}">
      <dsp:nvSpPr>
        <dsp:cNvPr id="0" name=""/>
        <dsp:cNvSpPr/>
      </dsp:nvSpPr>
      <dsp:spPr>
        <a:xfrm rot="5400000">
          <a:off x="4316102" y="1774688"/>
          <a:ext cx="2410041" cy="3680749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P-FUNCTION &gt; GS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Prediction of potential DRL malfunction before they occur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GS - not effective</a:t>
          </a:r>
        </a:p>
      </dsp:txBody>
      <dsp:txXfrm rot="-5400000">
        <a:off x="3680748" y="3012552"/>
        <a:ext cx="3680749" cy="1807531"/>
      </dsp:txXfrm>
    </dsp:sp>
    <dsp:sp modelId="{EA1D250A-CD0D-0F41-AC48-F2A3325D0211}">
      <dsp:nvSpPr>
        <dsp:cNvPr id="0" name=""/>
        <dsp:cNvSpPr/>
      </dsp:nvSpPr>
      <dsp:spPr>
        <a:xfrm>
          <a:off x="2576524" y="1807531"/>
          <a:ext cx="2208449" cy="1205020"/>
        </a:xfrm>
        <a:prstGeom prst="roundRect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KEY FINDINGS</a:t>
          </a:r>
        </a:p>
      </dsp:txBody>
      <dsp:txXfrm>
        <a:off x="2635348" y="1866355"/>
        <a:ext cx="2090801" cy="10873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F78F2-3D1C-4845-8E09-5F1A858F2952}">
      <dsp:nvSpPr>
        <dsp:cNvPr id="0" name=""/>
        <dsp:cNvSpPr/>
      </dsp:nvSpPr>
      <dsp:spPr>
        <a:xfrm>
          <a:off x="2781237" y="2021564"/>
          <a:ext cx="1417116" cy="12168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Criticality-based adversarial perturbation model effective</a:t>
          </a:r>
        </a:p>
      </dsp:txBody>
      <dsp:txXfrm>
        <a:off x="3000735" y="2210043"/>
        <a:ext cx="978120" cy="839898"/>
      </dsp:txXfrm>
    </dsp:sp>
    <dsp:sp modelId="{2589313B-8CBF-1E47-B30E-2A5A22F8CDED}">
      <dsp:nvSpPr>
        <dsp:cNvPr id="0" name=""/>
        <dsp:cNvSpPr/>
      </dsp:nvSpPr>
      <dsp:spPr>
        <a:xfrm>
          <a:off x="2815050" y="2565741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53479-865A-8D4E-92C5-A1BC2246D71F}">
      <dsp:nvSpPr>
        <dsp:cNvPr id="0" name=""/>
        <dsp:cNvSpPr/>
      </dsp:nvSpPr>
      <dsp:spPr>
        <a:xfrm>
          <a:off x="1561736" y="1348884"/>
          <a:ext cx="1417116" cy="12168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091FF-45A8-654C-BBA0-000F8E93CA0E}">
      <dsp:nvSpPr>
        <dsp:cNvPr id="0" name=""/>
        <dsp:cNvSpPr/>
      </dsp:nvSpPr>
      <dsp:spPr>
        <a:xfrm>
          <a:off x="2532528" y="2404329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97D27-BC2E-F84F-871C-CAEEA257652C}">
      <dsp:nvSpPr>
        <dsp:cNvPr id="0" name=""/>
        <dsp:cNvSpPr/>
      </dsp:nvSpPr>
      <dsp:spPr>
        <a:xfrm>
          <a:off x="4000739" y="1345358"/>
          <a:ext cx="1417116" cy="12168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Small size of perturbation</a:t>
          </a:r>
        </a:p>
      </dsp:txBody>
      <dsp:txXfrm>
        <a:off x="4220237" y="1533837"/>
        <a:ext cx="978120" cy="839898"/>
      </dsp:txXfrm>
    </dsp:sp>
    <dsp:sp modelId="{21DF7F00-30BF-9C4C-AFB3-77C6A7C4E50E}">
      <dsp:nvSpPr>
        <dsp:cNvPr id="0" name=""/>
        <dsp:cNvSpPr/>
      </dsp:nvSpPr>
      <dsp:spPr>
        <a:xfrm>
          <a:off x="4976039" y="2397669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58B85-0877-FE40-AD95-0AE369590E80}">
      <dsp:nvSpPr>
        <dsp:cNvPr id="0" name=""/>
        <dsp:cNvSpPr/>
      </dsp:nvSpPr>
      <dsp:spPr>
        <a:xfrm>
          <a:off x="5219489" y="2019213"/>
          <a:ext cx="1417116" cy="12168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5DEDA-5ADB-6D47-9A3C-953855512EC8}">
      <dsp:nvSpPr>
        <dsp:cNvPr id="0" name=""/>
        <dsp:cNvSpPr/>
      </dsp:nvSpPr>
      <dsp:spPr>
        <a:xfrm>
          <a:off x="5254053" y="2560647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3C692-E554-4545-8874-9626F52A1366}">
      <dsp:nvSpPr>
        <dsp:cNvPr id="0" name=""/>
        <dsp:cNvSpPr/>
      </dsp:nvSpPr>
      <dsp:spPr>
        <a:xfrm>
          <a:off x="2783972" y="379878"/>
          <a:ext cx="1417116" cy="12168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Attacker-Preference Value</a:t>
          </a:r>
        </a:p>
      </dsp:txBody>
      <dsp:txXfrm>
        <a:off x="3003470" y="568357"/>
        <a:ext cx="978120" cy="839898"/>
      </dsp:txXfrm>
    </dsp:sp>
    <dsp:sp modelId="{88696FC4-E432-0749-A309-2367022C6D2E}">
      <dsp:nvSpPr>
        <dsp:cNvPr id="0" name=""/>
        <dsp:cNvSpPr/>
      </dsp:nvSpPr>
      <dsp:spPr>
        <a:xfrm>
          <a:off x="3752030" y="699711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7CEDE-FBFE-E747-8514-F13C9ABC96D2}">
      <dsp:nvSpPr>
        <dsp:cNvPr id="0" name=""/>
        <dsp:cNvSpPr/>
      </dsp:nvSpPr>
      <dsp:spPr>
        <a:xfrm>
          <a:off x="4000739" y="0"/>
          <a:ext cx="1417116" cy="12168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91546-062D-C240-A0F5-001C755EDA7A}">
      <dsp:nvSpPr>
        <dsp:cNvPr id="0" name=""/>
        <dsp:cNvSpPr/>
      </dsp:nvSpPr>
      <dsp:spPr>
        <a:xfrm>
          <a:off x="4040562" y="539083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5ECE0-06E6-D94F-91BE-720F4FC3BAF0}">
      <dsp:nvSpPr>
        <dsp:cNvPr id="0" name=""/>
        <dsp:cNvSpPr/>
      </dsp:nvSpPr>
      <dsp:spPr>
        <a:xfrm>
          <a:off x="5219489" y="673854"/>
          <a:ext cx="1417116" cy="12168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Overall Performance and Operational Vulnerability</a:t>
          </a:r>
        </a:p>
      </dsp:txBody>
      <dsp:txXfrm>
        <a:off x="5438987" y="862333"/>
        <a:ext cx="978120" cy="839898"/>
      </dsp:txXfrm>
    </dsp:sp>
    <dsp:sp modelId="{CC26209F-1EE0-3A4D-9339-998DDF0DB4DE}">
      <dsp:nvSpPr>
        <dsp:cNvPr id="0" name=""/>
        <dsp:cNvSpPr/>
      </dsp:nvSpPr>
      <dsp:spPr>
        <a:xfrm>
          <a:off x="6445753" y="1212938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A0279-08E6-3A46-8B8B-85C768A2711D}">
      <dsp:nvSpPr>
        <dsp:cNvPr id="0" name=""/>
        <dsp:cNvSpPr/>
      </dsp:nvSpPr>
      <dsp:spPr>
        <a:xfrm>
          <a:off x="6438990" y="1357895"/>
          <a:ext cx="1417116" cy="12168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67249-3709-5D4F-81AA-0FC6CE1B2D6D}">
      <dsp:nvSpPr>
        <dsp:cNvPr id="0" name=""/>
        <dsp:cNvSpPr/>
      </dsp:nvSpPr>
      <dsp:spPr>
        <a:xfrm>
          <a:off x="6715501" y="1379835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75888-C922-D448-8EAC-6C87C2F31296}">
      <dsp:nvSpPr>
        <dsp:cNvPr id="0" name=""/>
        <dsp:cNvSpPr/>
      </dsp:nvSpPr>
      <dsp:spPr>
        <a:xfrm>
          <a:off x="6438990" y="12928"/>
          <a:ext cx="1417116" cy="12168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Demonstrated through Simulations</a:t>
          </a:r>
        </a:p>
      </dsp:txBody>
      <dsp:txXfrm>
        <a:off x="6658488" y="201407"/>
        <a:ext cx="978120" cy="839898"/>
      </dsp:txXfrm>
    </dsp:sp>
    <dsp:sp modelId="{7A0A3332-05FA-EF4E-9DA3-BC89332B11F3}">
      <dsp:nvSpPr>
        <dsp:cNvPr id="0" name=""/>
        <dsp:cNvSpPr/>
      </dsp:nvSpPr>
      <dsp:spPr>
        <a:xfrm>
          <a:off x="7665254" y="558280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42793-36FD-074D-8567-F31253ACB311}">
      <dsp:nvSpPr>
        <dsp:cNvPr id="0" name=""/>
        <dsp:cNvSpPr/>
      </dsp:nvSpPr>
      <dsp:spPr>
        <a:xfrm>
          <a:off x="7658492" y="691876"/>
          <a:ext cx="1417116" cy="12168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l="-14000" r="-1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36903-7D0A-E944-8C81-AE682E49ED9C}">
      <dsp:nvSpPr>
        <dsp:cNvPr id="0" name=""/>
        <dsp:cNvSpPr/>
      </dsp:nvSpPr>
      <dsp:spPr>
        <a:xfrm>
          <a:off x="7941013" y="718908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84479-314A-E54D-91D8-49C2C6B1874B}">
      <dsp:nvSpPr>
        <dsp:cNvPr id="0" name=""/>
        <dsp:cNvSpPr/>
      </dsp:nvSpPr>
      <dsp:spPr>
        <a:xfrm>
          <a:off x="7658492" y="2034884"/>
          <a:ext cx="1417116" cy="12168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p-function value - effective indicator</a:t>
          </a:r>
        </a:p>
      </dsp:txBody>
      <dsp:txXfrm>
        <a:off x="7877990" y="2223363"/>
        <a:ext cx="978120" cy="839898"/>
      </dsp:txXfrm>
    </dsp:sp>
    <dsp:sp modelId="{F7E20CE2-6046-404A-8887-E4F368F455B8}">
      <dsp:nvSpPr>
        <dsp:cNvPr id="0" name=""/>
        <dsp:cNvSpPr/>
      </dsp:nvSpPr>
      <dsp:spPr>
        <a:xfrm>
          <a:off x="7939511" y="3100515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75185-9AD8-4D4E-8C1E-964C4011B390}">
      <dsp:nvSpPr>
        <dsp:cNvPr id="0" name=""/>
        <dsp:cNvSpPr/>
      </dsp:nvSpPr>
      <dsp:spPr>
        <a:xfrm>
          <a:off x="6438990" y="2700903"/>
          <a:ext cx="1417116" cy="12168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4FD7-587E-844A-99A8-B878CAD50139}">
      <dsp:nvSpPr>
        <dsp:cNvPr id="0" name=""/>
        <dsp:cNvSpPr/>
      </dsp:nvSpPr>
      <dsp:spPr>
        <a:xfrm>
          <a:off x="7676525" y="3234894"/>
          <a:ext cx="165305" cy="1426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33788-3982-544A-8E76-96211D672BF8}">
      <dsp:nvSpPr>
        <dsp:cNvPr id="0" name=""/>
        <dsp:cNvSpPr/>
      </dsp:nvSpPr>
      <dsp:spPr>
        <a:xfrm>
          <a:off x="-120351" y="89770"/>
          <a:ext cx="5588399" cy="349274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15789-1900-2E4F-8100-E231E80AB8ED}">
      <dsp:nvSpPr>
        <dsp:cNvPr id="0" name=""/>
        <dsp:cNvSpPr/>
      </dsp:nvSpPr>
      <dsp:spPr>
        <a:xfrm>
          <a:off x="4143597" y="1100537"/>
          <a:ext cx="413541" cy="4135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700F-5CB5-0647-A4DE-4AE8DE103A0A}">
      <dsp:nvSpPr>
        <dsp:cNvPr id="0" name=""/>
        <dsp:cNvSpPr/>
      </dsp:nvSpPr>
      <dsp:spPr>
        <a:xfrm>
          <a:off x="756624" y="1664325"/>
          <a:ext cx="4952127" cy="1026188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1912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rPr>
            <a:t>Investigating Methods to Protect Power Grids from Attackers that can dynamically switch between different attacks strategies</a:t>
          </a:r>
        </a:p>
      </dsp:txBody>
      <dsp:txXfrm>
        <a:off x="806718" y="1714419"/>
        <a:ext cx="4851939" cy="92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7DC10-4D30-724A-95B1-F333C5A43C70}">
      <dsp:nvSpPr>
        <dsp:cNvPr id="0" name=""/>
        <dsp:cNvSpPr/>
      </dsp:nvSpPr>
      <dsp:spPr>
        <a:xfrm>
          <a:off x="4052" y="80949"/>
          <a:ext cx="2436552" cy="5089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Motivation</a:t>
          </a:r>
          <a:endParaRPr lang="en-GB" sz="1600" kern="1200" dirty="0"/>
        </a:p>
      </dsp:txBody>
      <dsp:txXfrm>
        <a:off x="4052" y="80949"/>
        <a:ext cx="2436552" cy="508970"/>
      </dsp:txXfrm>
    </dsp:sp>
    <dsp:sp modelId="{F2380E73-9E0E-644E-9ADB-7D83BA079189}">
      <dsp:nvSpPr>
        <dsp:cNvPr id="0" name=""/>
        <dsp:cNvSpPr/>
      </dsp:nvSpPr>
      <dsp:spPr>
        <a:xfrm>
          <a:off x="4052" y="589920"/>
          <a:ext cx="2436552" cy="28987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Complex Power Grids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Insufficiency of Traditional Methods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DRL Vulnerable to cyber attacks and data perturbations</a:t>
          </a:r>
        </a:p>
      </dsp:txBody>
      <dsp:txXfrm>
        <a:off x="4052" y="589920"/>
        <a:ext cx="2436552" cy="2898720"/>
      </dsp:txXfrm>
    </dsp:sp>
    <dsp:sp modelId="{DBFBBBCF-6F42-C841-8E7D-4D24335D732F}">
      <dsp:nvSpPr>
        <dsp:cNvPr id="0" name=""/>
        <dsp:cNvSpPr/>
      </dsp:nvSpPr>
      <dsp:spPr>
        <a:xfrm>
          <a:off x="2781721" y="80949"/>
          <a:ext cx="2436552" cy="5089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Problem</a:t>
          </a:r>
          <a:endParaRPr lang="en-GB" sz="1600" kern="1200" dirty="0"/>
        </a:p>
      </dsp:txBody>
      <dsp:txXfrm>
        <a:off x="2781721" y="80949"/>
        <a:ext cx="2436552" cy="508970"/>
      </dsp:txXfrm>
    </dsp:sp>
    <dsp:sp modelId="{080A59D9-56BF-C94F-B55C-8749C66F8E30}">
      <dsp:nvSpPr>
        <dsp:cNvPr id="0" name=""/>
        <dsp:cNvSpPr/>
      </dsp:nvSpPr>
      <dsp:spPr>
        <a:xfrm>
          <a:off x="2781721" y="589920"/>
          <a:ext cx="2436552" cy="28987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Limited research on DRL Vulnerability assessment in Power systems</a:t>
          </a:r>
          <a:endParaRPr lang="en-GB" sz="1600" kern="1200" dirty="0"/>
        </a:p>
      </dsp:txBody>
      <dsp:txXfrm>
        <a:off x="2781721" y="589920"/>
        <a:ext cx="2436552" cy="2898720"/>
      </dsp:txXfrm>
    </dsp:sp>
    <dsp:sp modelId="{83C16B5B-1C05-CE4C-9884-D2C3765F67E7}">
      <dsp:nvSpPr>
        <dsp:cNvPr id="0" name=""/>
        <dsp:cNvSpPr/>
      </dsp:nvSpPr>
      <dsp:spPr>
        <a:xfrm>
          <a:off x="5559391" y="80949"/>
          <a:ext cx="2436552" cy="5089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Proposed Solution</a:t>
          </a:r>
          <a:endParaRPr lang="en-GB" sz="1600" kern="1200" dirty="0"/>
        </a:p>
      </dsp:txBody>
      <dsp:txXfrm>
        <a:off x="5559391" y="80949"/>
        <a:ext cx="2436552" cy="508970"/>
      </dsp:txXfrm>
    </dsp:sp>
    <dsp:sp modelId="{913A8B40-0572-B04E-A13A-F4221EEDBC5D}">
      <dsp:nvSpPr>
        <dsp:cNvPr id="0" name=""/>
        <dsp:cNvSpPr/>
      </dsp:nvSpPr>
      <dsp:spPr>
        <a:xfrm>
          <a:off x="5559391" y="589920"/>
          <a:ext cx="2436552" cy="28987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Criticality-Based Perturbations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Vulnerability Indices</a:t>
          </a:r>
          <a:endParaRPr lang="en-US" sz="1600" kern="1200" dirty="0"/>
        </a:p>
      </dsp:txBody>
      <dsp:txXfrm>
        <a:off x="5559391" y="589920"/>
        <a:ext cx="2436552" cy="2898720"/>
      </dsp:txXfrm>
    </dsp:sp>
    <dsp:sp modelId="{169D3AEA-5FDB-9144-9C23-54156CF24A1C}">
      <dsp:nvSpPr>
        <dsp:cNvPr id="0" name=""/>
        <dsp:cNvSpPr/>
      </dsp:nvSpPr>
      <dsp:spPr>
        <a:xfrm>
          <a:off x="8337060" y="80949"/>
          <a:ext cx="2436552" cy="5089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Targeted users</a:t>
          </a:r>
        </a:p>
      </dsp:txBody>
      <dsp:txXfrm>
        <a:off x="8337060" y="80949"/>
        <a:ext cx="2436552" cy="508970"/>
      </dsp:txXfrm>
    </dsp:sp>
    <dsp:sp modelId="{1EA08D28-0E2D-AB4F-8A78-378CA2CAE8D1}">
      <dsp:nvSpPr>
        <dsp:cNvPr id="0" name=""/>
        <dsp:cNvSpPr/>
      </dsp:nvSpPr>
      <dsp:spPr>
        <a:xfrm>
          <a:off x="8337060" y="589920"/>
          <a:ext cx="2436552" cy="28987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Grid operators - Safe grid operations</a:t>
          </a:r>
        </a:p>
      </dsp:txBody>
      <dsp:txXfrm>
        <a:off x="8337060" y="589920"/>
        <a:ext cx="2436552" cy="2898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AEB77-08AE-D34E-8F8E-61F957DE9425}">
      <dsp:nvSpPr>
        <dsp:cNvPr id="0" name=""/>
        <dsp:cNvSpPr/>
      </dsp:nvSpPr>
      <dsp:spPr>
        <a:xfrm>
          <a:off x="0" y="0"/>
          <a:ext cx="2257157" cy="225715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2092E6-FDDB-A042-9EAB-D71A157D2C0C}">
      <dsp:nvSpPr>
        <dsp:cNvPr id="0" name=""/>
        <dsp:cNvSpPr/>
      </dsp:nvSpPr>
      <dsp:spPr>
        <a:xfrm>
          <a:off x="1128578" y="0"/>
          <a:ext cx="6332454" cy="22571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Perturbation-Based DRL Vulnerability Assessment</a:t>
          </a:r>
          <a:endParaRPr lang="en-IN" sz="1100" kern="1200"/>
        </a:p>
      </dsp:txBody>
      <dsp:txXfrm>
        <a:off x="1128578" y="0"/>
        <a:ext cx="6332454" cy="361145"/>
      </dsp:txXfrm>
    </dsp:sp>
    <dsp:sp modelId="{91ED99D2-CA00-3347-889C-4CF2D82968A3}">
      <dsp:nvSpPr>
        <dsp:cNvPr id="0" name=""/>
        <dsp:cNvSpPr/>
      </dsp:nvSpPr>
      <dsp:spPr>
        <a:xfrm>
          <a:off x="237001" y="361145"/>
          <a:ext cx="1783154" cy="178315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5E2012-9253-5842-BB78-C4722AC07CB4}">
      <dsp:nvSpPr>
        <dsp:cNvPr id="0" name=""/>
        <dsp:cNvSpPr/>
      </dsp:nvSpPr>
      <dsp:spPr>
        <a:xfrm>
          <a:off x="1128578" y="361145"/>
          <a:ext cx="6332454" cy="17831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baseline="0"/>
            <a:t>Highlight of potential vulnerability of DRL Models to potential small data perturbations</a:t>
          </a:r>
          <a:endParaRPr lang="en-IN" sz="1100" kern="1200"/>
        </a:p>
      </dsp:txBody>
      <dsp:txXfrm>
        <a:off x="1128578" y="361145"/>
        <a:ext cx="6332454" cy="361145"/>
      </dsp:txXfrm>
    </dsp:sp>
    <dsp:sp modelId="{27C6C4A0-5792-5F42-A422-6A43CB18F6C1}">
      <dsp:nvSpPr>
        <dsp:cNvPr id="0" name=""/>
        <dsp:cNvSpPr/>
      </dsp:nvSpPr>
      <dsp:spPr>
        <a:xfrm>
          <a:off x="474002" y="722290"/>
          <a:ext cx="1309151" cy="130915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5DEBEC-3B4B-9542-9D6E-0EA677789FC4}">
      <dsp:nvSpPr>
        <dsp:cNvPr id="0" name=""/>
        <dsp:cNvSpPr/>
      </dsp:nvSpPr>
      <dsp:spPr>
        <a:xfrm>
          <a:off x="1128578" y="722290"/>
          <a:ext cx="6332454" cy="13091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baseline="0"/>
            <a:t>Pointers on existing research on adversarial attacks against DRL Models</a:t>
          </a:r>
          <a:endParaRPr lang="en-IN" sz="1100" kern="1200"/>
        </a:p>
      </dsp:txBody>
      <dsp:txXfrm>
        <a:off x="1128578" y="722290"/>
        <a:ext cx="6332454" cy="361145"/>
      </dsp:txXfrm>
    </dsp:sp>
    <dsp:sp modelId="{6AAE8342-95D6-CF4F-BE87-E7B56872C7C8}">
      <dsp:nvSpPr>
        <dsp:cNvPr id="0" name=""/>
        <dsp:cNvSpPr/>
      </dsp:nvSpPr>
      <dsp:spPr>
        <a:xfrm>
          <a:off x="711004" y="1083435"/>
          <a:ext cx="835148" cy="83514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665221-D1F2-D841-A08A-3C31F6DC08B8}">
      <dsp:nvSpPr>
        <dsp:cNvPr id="0" name=""/>
        <dsp:cNvSpPr/>
      </dsp:nvSpPr>
      <dsp:spPr>
        <a:xfrm>
          <a:off x="1128578" y="1083435"/>
          <a:ext cx="6332454" cy="8351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baseline="0"/>
            <a:t>Intro. of the concept of perturbation-based assessment</a:t>
          </a:r>
          <a:endParaRPr lang="en-IN" sz="1100" kern="1200"/>
        </a:p>
      </dsp:txBody>
      <dsp:txXfrm>
        <a:off x="1128578" y="1083435"/>
        <a:ext cx="6332454" cy="361145"/>
      </dsp:txXfrm>
    </dsp:sp>
    <dsp:sp modelId="{BA7E0624-8D58-9540-BC83-3EFE6BA9006C}">
      <dsp:nvSpPr>
        <dsp:cNvPr id="0" name=""/>
        <dsp:cNvSpPr/>
      </dsp:nvSpPr>
      <dsp:spPr>
        <a:xfrm>
          <a:off x="948005" y="1444580"/>
          <a:ext cx="361145" cy="36114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FF5D7-3D95-DA4B-B60B-6A004418BB32}">
      <dsp:nvSpPr>
        <dsp:cNvPr id="0" name=""/>
        <dsp:cNvSpPr/>
      </dsp:nvSpPr>
      <dsp:spPr>
        <a:xfrm>
          <a:off x="1128578" y="1444580"/>
          <a:ext cx="6332454" cy="3611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baseline="0"/>
            <a:t>Formulates equations for adding perturbations and the DRL’s response</a:t>
          </a:r>
          <a:endParaRPr lang="en-IN" sz="1100" kern="1200"/>
        </a:p>
      </dsp:txBody>
      <dsp:txXfrm>
        <a:off x="1128578" y="1444580"/>
        <a:ext cx="6332454" cy="3611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20992-D3BD-3640-B52C-CD151532F8A4}">
      <dsp:nvSpPr>
        <dsp:cNvPr id="0" name=""/>
        <dsp:cNvSpPr/>
      </dsp:nvSpPr>
      <dsp:spPr>
        <a:xfrm>
          <a:off x="0" y="2011"/>
          <a:ext cx="4308381" cy="430838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E4515FA0-AF14-F640-9019-40E561295A05}">
      <dsp:nvSpPr>
        <dsp:cNvPr id="0" name=""/>
        <dsp:cNvSpPr/>
      </dsp:nvSpPr>
      <dsp:spPr>
        <a:xfrm>
          <a:off x="79015" y="221289"/>
          <a:ext cx="773039" cy="7730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C7C4F6B3-72E8-414B-9B93-EF6D8BD13F6B}">
      <dsp:nvSpPr>
        <dsp:cNvPr id="0" name=""/>
        <dsp:cNvSpPr/>
      </dsp:nvSpPr>
      <dsp:spPr>
        <a:xfrm>
          <a:off x="621181" y="408996"/>
          <a:ext cx="3561723" cy="737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WHEN TO PERTURB</a:t>
          </a:r>
        </a:p>
      </dsp:txBody>
      <dsp:txXfrm>
        <a:off x="621181" y="408996"/>
        <a:ext cx="3561723" cy="737507"/>
      </dsp:txXfrm>
    </dsp:sp>
    <dsp:sp modelId="{F5CE2EF5-EDBA-1744-B26E-5A5A94AE879A}">
      <dsp:nvSpPr>
        <dsp:cNvPr id="0" name=""/>
        <dsp:cNvSpPr/>
      </dsp:nvSpPr>
      <dsp:spPr>
        <a:xfrm>
          <a:off x="621181" y="1335838"/>
          <a:ext cx="3021636" cy="26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⚫️ Critical moment identification</a:t>
          </a:r>
        </a:p>
      </dsp:txBody>
      <dsp:txXfrm>
        <a:off x="621181" y="1335838"/>
        <a:ext cx="3021636" cy="266417"/>
      </dsp:txXfrm>
    </dsp:sp>
    <dsp:sp modelId="{BFCF19C8-1D59-B84F-BE08-63AB0CB3AAD3}">
      <dsp:nvSpPr>
        <dsp:cNvPr id="0" name=""/>
        <dsp:cNvSpPr/>
      </dsp:nvSpPr>
      <dsp:spPr>
        <a:xfrm>
          <a:off x="3501374" y="1549147"/>
          <a:ext cx="95636" cy="9563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4C8B03E4-B2E3-7F4F-9CE6-64F1352DF6B9}">
      <dsp:nvSpPr>
        <dsp:cNvPr id="0" name=""/>
        <dsp:cNvSpPr/>
      </dsp:nvSpPr>
      <dsp:spPr>
        <a:xfrm>
          <a:off x="531680" y="2051573"/>
          <a:ext cx="3021636" cy="26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⚫️ Model -&gt; Calculating attacker-preference value</a:t>
          </a:r>
        </a:p>
      </dsp:txBody>
      <dsp:txXfrm>
        <a:off x="531680" y="2051573"/>
        <a:ext cx="3021636" cy="266417"/>
      </dsp:txXfrm>
    </dsp:sp>
    <dsp:sp modelId="{44E413B1-F40F-904C-8512-95E527D6C829}">
      <dsp:nvSpPr>
        <dsp:cNvPr id="0" name=""/>
        <dsp:cNvSpPr/>
      </dsp:nvSpPr>
      <dsp:spPr>
        <a:xfrm>
          <a:off x="3501374" y="1911201"/>
          <a:ext cx="95636" cy="9563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BABC6FB0-3D3D-174D-AFB4-66D717D41431}">
      <dsp:nvSpPr>
        <dsp:cNvPr id="0" name=""/>
        <dsp:cNvSpPr/>
      </dsp:nvSpPr>
      <dsp:spPr>
        <a:xfrm>
          <a:off x="621181" y="3118152"/>
          <a:ext cx="3021636" cy="26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⚫️ Higher preference values</a:t>
          </a:r>
        </a:p>
      </dsp:txBody>
      <dsp:txXfrm>
        <a:off x="621181" y="3118152"/>
        <a:ext cx="3021636" cy="2664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3A4FB-21A6-F74F-9544-12799B7FB622}">
      <dsp:nvSpPr>
        <dsp:cNvPr id="0" name=""/>
        <dsp:cNvSpPr/>
      </dsp:nvSpPr>
      <dsp:spPr>
        <a:xfrm>
          <a:off x="372229" y="909"/>
          <a:ext cx="4308574" cy="430857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B6BA847B-03D5-AC4C-9D71-850F6C6D9289}">
      <dsp:nvSpPr>
        <dsp:cNvPr id="0" name=""/>
        <dsp:cNvSpPr/>
      </dsp:nvSpPr>
      <dsp:spPr>
        <a:xfrm>
          <a:off x="576045" y="181869"/>
          <a:ext cx="775543" cy="77554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56C76FA7-0EA6-1641-93D8-48B3CC8F0123}">
      <dsp:nvSpPr>
        <dsp:cNvPr id="0" name=""/>
        <dsp:cNvSpPr/>
      </dsp:nvSpPr>
      <dsp:spPr>
        <a:xfrm>
          <a:off x="963817" y="181869"/>
          <a:ext cx="4148318" cy="77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200" b="1" kern="1200" dirty="0"/>
            <a:t>HOW TO PERTURB</a:t>
          </a:r>
        </a:p>
      </dsp:txBody>
      <dsp:txXfrm>
        <a:off x="963817" y="181869"/>
        <a:ext cx="4148318" cy="775543"/>
      </dsp:txXfrm>
    </dsp:sp>
    <dsp:sp modelId="{3D398D31-E5E9-8247-A63C-A5E6924E2B7F}">
      <dsp:nvSpPr>
        <dsp:cNvPr id="0" name=""/>
        <dsp:cNvSpPr/>
      </dsp:nvSpPr>
      <dsp:spPr>
        <a:xfrm>
          <a:off x="931792" y="1729992"/>
          <a:ext cx="4148318" cy="618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 dirty="0"/>
            <a:t>⚫️ Focus on crafting effective perturbations</a:t>
          </a:r>
          <a:endParaRPr lang="en-GB" sz="1050" kern="1200" dirty="0"/>
        </a:p>
      </dsp:txBody>
      <dsp:txXfrm>
        <a:off x="931792" y="1729992"/>
        <a:ext cx="4148318" cy="618843"/>
      </dsp:txXfrm>
    </dsp:sp>
    <dsp:sp modelId="{A08683FF-D8F2-D94E-BE46-6BD3A7E4074D}">
      <dsp:nvSpPr>
        <dsp:cNvPr id="0" name=""/>
        <dsp:cNvSpPr/>
      </dsp:nvSpPr>
      <dsp:spPr>
        <a:xfrm>
          <a:off x="963817" y="1576256"/>
          <a:ext cx="222148" cy="22214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74F38E87-01C9-CC44-8386-59076F510A24}">
      <dsp:nvSpPr>
        <dsp:cNvPr id="0" name=""/>
        <dsp:cNvSpPr/>
      </dsp:nvSpPr>
      <dsp:spPr>
        <a:xfrm>
          <a:off x="931792" y="2487155"/>
          <a:ext cx="4148318" cy="618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⚫️ Model leverages Fast Gradient Sign Method (FGSM)</a:t>
          </a:r>
        </a:p>
      </dsp:txBody>
      <dsp:txXfrm>
        <a:off x="931792" y="2487155"/>
        <a:ext cx="4148318" cy="6188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4C422-539B-7F4F-BDAB-8FE8DD66FA4E}">
      <dsp:nvSpPr>
        <dsp:cNvPr id="0" name=""/>
        <dsp:cNvSpPr/>
      </dsp:nvSpPr>
      <dsp:spPr>
        <a:xfrm>
          <a:off x="3116228" y="0"/>
          <a:ext cx="3703114" cy="37031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259E1F-786C-4A45-B2A3-D5D46A94AF1A}">
      <dsp:nvSpPr>
        <dsp:cNvPr id="0" name=""/>
        <dsp:cNvSpPr/>
      </dsp:nvSpPr>
      <dsp:spPr>
        <a:xfrm>
          <a:off x="3468024" y="351795"/>
          <a:ext cx="1444214" cy="14442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Limitation of real power grid</a:t>
          </a:r>
          <a:endParaRPr lang="en-IN" sz="1400" kern="1200" dirty="0"/>
        </a:p>
      </dsp:txBody>
      <dsp:txXfrm>
        <a:off x="3538525" y="422296"/>
        <a:ext cx="1303212" cy="1303212"/>
      </dsp:txXfrm>
    </dsp:sp>
    <dsp:sp modelId="{EC72A146-687C-7048-B2D7-E37DD6196593}">
      <dsp:nvSpPr>
        <dsp:cNvPr id="0" name=""/>
        <dsp:cNvSpPr/>
      </dsp:nvSpPr>
      <dsp:spPr>
        <a:xfrm>
          <a:off x="5023332" y="351795"/>
          <a:ext cx="1444214" cy="1444214"/>
        </a:xfrm>
        <a:prstGeom prst="roundRect">
          <a:avLst/>
        </a:prstGeom>
        <a:gradFill rotWithShape="0">
          <a:gsLst>
            <a:gs pos="0">
              <a:schemeClr val="accent2">
                <a:hueOff val="490031"/>
                <a:satOff val="-2032"/>
                <a:lumOff val="65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490031"/>
                <a:satOff val="-2032"/>
                <a:lumOff val="65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490031"/>
                <a:satOff val="-2032"/>
                <a:lumOff val="653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Minimizing number of perturbations</a:t>
          </a:r>
          <a:endParaRPr lang="en-IN" sz="1400" kern="1200" dirty="0"/>
        </a:p>
      </dsp:txBody>
      <dsp:txXfrm>
        <a:off x="5093833" y="422296"/>
        <a:ext cx="1303212" cy="1303212"/>
      </dsp:txXfrm>
    </dsp:sp>
    <dsp:sp modelId="{3D70A9DD-C60F-BC42-B5DD-96F03435CF54}">
      <dsp:nvSpPr>
        <dsp:cNvPr id="0" name=""/>
        <dsp:cNvSpPr/>
      </dsp:nvSpPr>
      <dsp:spPr>
        <a:xfrm>
          <a:off x="3468024" y="1907103"/>
          <a:ext cx="1444214" cy="1444214"/>
        </a:xfrm>
        <a:prstGeom prst="roundRect">
          <a:avLst/>
        </a:prstGeom>
        <a:gradFill rotWithShape="0">
          <a:gsLst>
            <a:gs pos="0">
              <a:schemeClr val="accent2">
                <a:hueOff val="980063"/>
                <a:satOff val="-4063"/>
                <a:lumOff val="130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980063"/>
                <a:satOff val="-4063"/>
                <a:lumOff val="130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980063"/>
                <a:satOff val="-4063"/>
                <a:lumOff val="1307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Optimal Time to inject perturbation</a:t>
          </a:r>
          <a:endParaRPr lang="en-IN" sz="1400" kern="1200" dirty="0"/>
        </a:p>
      </dsp:txBody>
      <dsp:txXfrm>
        <a:off x="3538525" y="1977604"/>
        <a:ext cx="1303212" cy="1303212"/>
      </dsp:txXfrm>
    </dsp:sp>
    <dsp:sp modelId="{FD41F0AA-5837-CE40-AA24-58C97615CFE9}">
      <dsp:nvSpPr>
        <dsp:cNvPr id="0" name=""/>
        <dsp:cNvSpPr/>
      </dsp:nvSpPr>
      <dsp:spPr>
        <a:xfrm>
          <a:off x="5023332" y="1907103"/>
          <a:ext cx="1444214" cy="1444214"/>
        </a:xfrm>
        <a:prstGeom prst="roundRect">
          <a:avLst/>
        </a:prstGeom>
        <a:gradFill rotWithShape="0">
          <a:gsLst>
            <a:gs pos="0">
              <a:schemeClr val="accent2">
                <a:hueOff val="1470094"/>
                <a:satOff val="-6095"/>
                <a:lumOff val="196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1470094"/>
                <a:satOff val="-6095"/>
                <a:lumOff val="196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1470094"/>
                <a:satOff val="-6095"/>
                <a:lumOff val="196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baseline="0" dirty="0"/>
            <a:t>Generating perturbations maximizing Model’s loss function</a:t>
          </a:r>
          <a:endParaRPr lang="en-IN" sz="1050" kern="1200" dirty="0"/>
        </a:p>
      </dsp:txBody>
      <dsp:txXfrm>
        <a:off x="5093833" y="1977604"/>
        <a:ext cx="1303212" cy="13032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9A178-3B47-A94D-90AC-4EB6AFB26B2E}">
      <dsp:nvSpPr>
        <dsp:cNvPr id="0" name=""/>
        <dsp:cNvSpPr/>
      </dsp:nvSpPr>
      <dsp:spPr>
        <a:xfrm>
          <a:off x="3710137" y="1297923"/>
          <a:ext cx="2749256" cy="32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456"/>
              </a:lnTo>
              <a:lnTo>
                <a:pt x="2749256" y="271456"/>
              </a:lnTo>
              <a:lnTo>
                <a:pt x="2749256" y="3299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0A2D3-4CE7-4146-8B66-F1152135803A}">
      <dsp:nvSpPr>
        <dsp:cNvPr id="0" name=""/>
        <dsp:cNvSpPr/>
      </dsp:nvSpPr>
      <dsp:spPr>
        <a:xfrm>
          <a:off x="3710137" y="1297923"/>
          <a:ext cx="1924963" cy="2011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067"/>
              </a:lnTo>
              <a:lnTo>
                <a:pt x="1924963" y="1953067"/>
              </a:lnTo>
              <a:lnTo>
                <a:pt x="1924963" y="201157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E732EE-56BF-CF47-B7D7-F55E049C79CC}">
      <dsp:nvSpPr>
        <dsp:cNvPr id="0" name=""/>
        <dsp:cNvSpPr/>
      </dsp:nvSpPr>
      <dsp:spPr>
        <a:xfrm>
          <a:off x="3710137" y="1297923"/>
          <a:ext cx="748975" cy="408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040"/>
              </a:lnTo>
              <a:lnTo>
                <a:pt x="748975" y="350040"/>
              </a:lnTo>
              <a:lnTo>
                <a:pt x="748975" y="40854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F6C27-DC31-A74A-B9B4-67C14D914CBF}">
      <dsp:nvSpPr>
        <dsp:cNvPr id="0" name=""/>
        <dsp:cNvSpPr/>
      </dsp:nvSpPr>
      <dsp:spPr>
        <a:xfrm>
          <a:off x="2786250" y="1297923"/>
          <a:ext cx="923887" cy="1992956"/>
        </a:xfrm>
        <a:custGeom>
          <a:avLst/>
          <a:gdLst/>
          <a:ahLst/>
          <a:cxnLst/>
          <a:rect l="0" t="0" r="0" b="0"/>
          <a:pathLst>
            <a:path>
              <a:moveTo>
                <a:pt x="923887" y="0"/>
              </a:moveTo>
              <a:lnTo>
                <a:pt x="923887" y="1934451"/>
              </a:lnTo>
              <a:lnTo>
                <a:pt x="0" y="1934451"/>
              </a:lnTo>
              <a:lnTo>
                <a:pt x="0" y="199295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24D7C-7D46-8447-9563-D232019ED918}">
      <dsp:nvSpPr>
        <dsp:cNvPr id="0" name=""/>
        <dsp:cNvSpPr/>
      </dsp:nvSpPr>
      <dsp:spPr>
        <a:xfrm>
          <a:off x="1845812" y="1297923"/>
          <a:ext cx="1864325" cy="465639"/>
        </a:xfrm>
        <a:custGeom>
          <a:avLst/>
          <a:gdLst/>
          <a:ahLst/>
          <a:cxnLst/>
          <a:rect l="0" t="0" r="0" b="0"/>
          <a:pathLst>
            <a:path>
              <a:moveTo>
                <a:pt x="1864325" y="0"/>
              </a:moveTo>
              <a:lnTo>
                <a:pt x="1864325" y="407134"/>
              </a:lnTo>
              <a:lnTo>
                <a:pt x="0" y="407134"/>
              </a:lnTo>
              <a:lnTo>
                <a:pt x="0" y="4656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240BB-426E-2D4E-AE52-1CAE57D82138}">
      <dsp:nvSpPr>
        <dsp:cNvPr id="0" name=""/>
        <dsp:cNvSpPr/>
      </dsp:nvSpPr>
      <dsp:spPr>
        <a:xfrm>
          <a:off x="946347" y="1297923"/>
          <a:ext cx="2763789" cy="1511065"/>
        </a:xfrm>
        <a:custGeom>
          <a:avLst/>
          <a:gdLst/>
          <a:ahLst/>
          <a:cxnLst/>
          <a:rect l="0" t="0" r="0" b="0"/>
          <a:pathLst>
            <a:path>
              <a:moveTo>
                <a:pt x="2763789" y="0"/>
              </a:moveTo>
              <a:lnTo>
                <a:pt x="2763789" y="1452561"/>
              </a:lnTo>
              <a:lnTo>
                <a:pt x="0" y="1452561"/>
              </a:lnTo>
              <a:lnTo>
                <a:pt x="0" y="15110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6CEFF-CB50-294B-9CC9-3BB7B61A4822}">
      <dsp:nvSpPr>
        <dsp:cNvPr id="0" name=""/>
        <dsp:cNvSpPr/>
      </dsp:nvSpPr>
      <dsp:spPr>
        <a:xfrm>
          <a:off x="470801" y="1297923"/>
          <a:ext cx="3239336" cy="439713"/>
        </a:xfrm>
        <a:custGeom>
          <a:avLst/>
          <a:gdLst/>
          <a:ahLst/>
          <a:cxnLst/>
          <a:rect l="0" t="0" r="0" b="0"/>
          <a:pathLst>
            <a:path>
              <a:moveTo>
                <a:pt x="3239336" y="0"/>
              </a:moveTo>
              <a:lnTo>
                <a:pt x="3239336" y="381208"/>
              </a:lnTo>
              <a:lnTo>
                <a:pt x="0" y="381208"/>
              </a:lnTo>
              <a:lnTo>
                <a:pt x="0" y="4397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AAB21-4B88-9F43-B804-D0F5A1268D24}">
      <dsp:nvSpPr>
        <dsp:cNvPr id="0" name=""/>
        <dsp:cNvSpPr/>
      </dsp:nvSpPr>
      <dsp:spPr>
        <a:xfrm>
          <a:off x="3214541" y="668515"/>
          <a:ext cx="991193" cy="629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7A4627-051B-8A46-AB18-BDF13F20864C}">
      <dsp:nvSpPr>
        <dsp:cNvPr id="0" name=""/>
        <dsp:cNvSpPr/>
      </dsp:nvSpPr>
      <dsp:spPr>
        <a:xfrm>
          <a:off x="3284711" y="735177"/>
          <a:ext cx="991193" cy="629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baseline="0" dirty="0"/>
            <a:t>Probability-Based Criteria</a:t>
          </a:r>
          <a:endParaRPr lang="en-IN" sz="900" kern="1200" dirty="0"/>
        </a:p>
      </dsp:txBody>
      <dsp:txXfrm>
        <a:off x="3303146" y="753612"/>
        <a:ext cx="954323" cy="592537"/>
      </dsp:txXfrm>
    </dsp:sp>
    <dsp:sp modelId="{F7F649BD-49C7-254A-8DB6-4A291C5F3942}">
      <dsp:nvSpPr>
        <dsp:cNvPr id="0" name=""/>
        <dsp:cNvSpPr/>
      </dsp:nvSpPr>
      <dsp:spPr>
        <a:xfrm>
          <a:off x="45810" y="1737636"/>
          <a:ext cx="849982" cy="5397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AA8E0-642F-C541-A1AA-4555D3F4047D}">
      <dsp:nvSpPr>
        <dsp:cNvPr id="0" name=""/>
        <dsp:cNvSpPr/>
      </dsp:nvSpPr>
      <dsp:spPr>
        <a:xfrm>
          <a:off x="115980" y="1804298"/>
          <a:ext cx="849982" cy="539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 dirty="0"/>
            <a:t>Assess overall vulnerability of DRL systems</a:t>
          </a:r>
          <a:endParaRPr lang="en-IN" sz="700" kern="1200" dirty="0"/>
        </a:p>
      </dsp:txBody>
      <dsp:txXfrm>
        <a:off x="131788" y="1820106"/>
        <a:ext cx="818366" cy="508122"/>
      </dsp:txXfrm>
    </dsp:sp>
    <dsp:sp modelId="{C14FC0F1-C855-B14B-BB95-22A7DFDDF539}">
      <dsp:nvSpPr>
        <dsp:cNvPr id="0" name=""/>
        <dsp:cNvSpPr/>
      </dsp:nvSpPr>
      <dsp:spPr>
        <a:xfrm>
          <a:off x="630580" y="2808989"/>
          <a:ext cx="631534" cy="4010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BD3D5C-F5C8-A846-9C0F-80A2B1627002}">
      <dsp:nvSpPr>
        <dsp:cNvPr id="0" name=""/>
        <dsp:cNvSpPr/>
      </dsp:nvSpPr>
      <dsp:spPr>
        <a:xfrm>
          <a:off x="700751" y="2875651"/>
          <a:ext cx="631534" cy="401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 dirty="0"/>
            <a:t>Failure Rate </a:t>
          </a:r>
          <a:endParaRPr lang="en-IN" sz="700" kern="1200" dirty="0"/>
        </a:p>
      </dsp:txBody>
      <dsp:txXfrm>
        <a:off x="712497" y="2887397"/>
        <a:ext cx="608042" cy="377532"/>
      </dsp:txXfrm>
    </dsp:sp>
    <dsp:sp modelId="{E2E04C98-CF4E-8846-8BAB-34055406A813}">
      <dsp:nvSpPr>
        <dsp:cNvPr id="0" name=""/>
        <dsp:cNvSpPr/>
      </dsp:nvSpPr>
      <dsp:spPr>
        <a:xfrm>
          <a:off x="1253249" y="1763562"/>
          <a:ext cx="1185124" cy="7525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74D272-E7F6-1D45-991F-0E0147D94CCF}">
      <dsp:nvSpPr>
        <dsp:cNvPr id="0" name=""/>
        <dsp:cNvSpPr/>
      </dsp:nvSpPr>
      <dsp:spPr>
        <a:xfrm>
          <a:off x="1323420" y="1830224"/>
          <a:ext cx="1185124" cy="752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baseline="0" dirty="0"/>
            <a:t>Percentage of testcases where power flow diverges</a:t>
          </a:r>
          <a:endParaRPr lang="en-IN" sz="700" kern="1200" dirty="0"/>
        </a:p>
      </dsp:txBody>
      <dsp:txXfrm>
        <a:off x="1345462" y="1852266"/>
        <a:ext cx="1141040" cy="708470"/>
      </dsp:txXfrm>
    </dsp:sp>
    <dsp:sp modelId="{07943754-CC01-4E4B-9B52-4D26751F84E7}">
      <dsp:nvSpPr>
        <dsp:cNvPr id="0" name=""/>
        <dsp:cNvSpPr/>
      </dsp:nvSpPr>
      <dsp:spPr>
        <a:xfrm>
          <a:off x="2350232" y="3290879"/>
          <a:ext cx="872035" cy="553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CC6D1E-BA66-2B41-9270-1E48BA66F9F9}">
      <dsp:nvSpPr>
        <dsp:cNvPr id="0" name=""/>
        <dsp:cNvSpPr/>
      </dsp:nvSpPr>
      <dsp:spPr>
        <a:xfrm>
          <a:off x="2420403" y="3357541"/>
          <a:ext cx="872035" cy="553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baseline="0" dirty="0"/>
            <a:t>Higher Failure rate = Greater Vulnerability</a:t>
          </a:r>
          <a:endParaRPr lang="en-IN" sz="700" kern="1200" dirty="0"/>
        </a:p>
      </dsp:txBody>
      <dsp:txXfrm>
        <a:off x="2436622" y="3373760"/>
        <a:ext cx="839597" cy="521304"/>
      </dsp:txXfrm>
    </dsp:sp>
    <dsp:sp modelId="{48425A87-F392-DE40-894F-6C46BF0D271D}">
      <dsp:nvSpPr>
        <dsp:cNvPr id="0" name=""/>
        <dsp:cNvSpPr/>
      </dsp:nvSpPr>
      <dsp:spPr>
        <a:xfrm>
          <a:off x="3889504" y="1706468"/>
          <a:ext cx="1139218" cy="7233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33D577-90B2-1A41-BFCA-6681AF8487B0}">
      <dsp:nvSpPr>
        <dsp:cNvPr id="0" name=""/>
        <dsp:cNvSpPr/>
      </dsp:nvSpPr>
      <dsp:spPr>
        <a:xfrm>
          <a:off x="3959674" y="1773130"/>
          <a:ext cx="1139218" cy="7233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 dirty="0"/>
            <a:t>EPD and EPDR</a:t>
          </a:r>
          <a:endParaRPr lang="en-IN" sz="700" kern="1200" dirty="0"/>
        </a:p>
      </dsp:txBody>
      <dsp:txXfrm>
        <a:off x="3980862" y="1794318"/>
        <a:ext cx="1096842" cy="681023"/>
      </dsp:txXfrm>
    </dsp:sp>
    <dsp:sp modelId="{1243FECF-AD47-E44E-B1A6-EBD8191FF918}">
      <dsp:nvSpPr>
        <dsp:cNvPr id="0" name=""/>
        <dsp:cNvSpPr/>
      </dsp:nvSpPr>
      <dsp:spPr>
        <a:xfrm>
          <a:off x="5129150" y="3309495"/>
          <a:ext cx="1011901" cy="6425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A2EB7B-BDA3-5546-A541-30BC1C4321DE}">
      <dsp:nvSpPr>
        <dsp:cNvPr id="0" name=""/>
        <dsp:cNvSpPr/>
      </dsp:nvSpPr>
      <dsp:spPr>
        <a:xfrm>
          <a:off x="5199321" y="3376157"/>
          <a:ext cx="1011901" cy="6425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baseline="0" dirty="0"/>
            <a:t>Measuring average decrease in control reward</a:t>
          </a:r>
          <a:endParaRPr lang="en-IN" sz="700" kern="1200" dirty="0"/>
        </a:p>
      </dsp:txBody>
      <dsp:txXfrm>
        <a:off x="5218141" y="3394977"/>
        <a:ext cx="974261" cy="604917"/>
      </dsp:txXfrm>
    </dsp:sp>
    <dsp:sp modelId="{7C5C9CBB-34B3-3346-A670-DD1A07825E97}">
      <dsp:nvSpPr>
        <dsp:cNvPr id="0" name=""/>
        <dsp:cNvSpPr/>
      </dsp:nvSpPr>
      <dsp:spPr>
        <a:xfrm>
          <a:off x="6005911" y="1627884"/>
          <a:ext cx="906965" cy="5759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6E829-0E05-6F4B-B237-D72D36307D71}">
      <dsp:nvSpPr>
        <dsp:cNvPr id="0" name=""/>
        <dsp:cNvSpPr/>
      </dsp:nvSpPr>
      <dsp:spPr>
        <a:xfrm>
          <a:off x="6076081" y="1694546"/>
          <a:ext cx="906965" cy="5759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baseline="0" dirty="0"/>
            <a:t>Larger Decrease = Higher Vulnerability</a:t>
          </a:r>
          <a:endParaRPr lang="en-IN" sz="700" kern="1200" dirty="0"/>
        </a:p>
      </dsp:txBody>
      <dsp:txXfrm>
        <a:off x="6092949" y="1711414"/>
        <a:ext cx="873229" cy="5421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1E0B2-2ACF-CE45-940A-D3286E923D17}">
      <dsp:nvSpPr>
        <dsp:cNvPr id="0" name=""/>
        <dsp:cNvSpPr/>
      </dsp:nvSpPr>
      <dsp:spPr>
        <a:xfrm>
          <a:off x="6066407" y="2957702"/>
          <a:ext cx="723443" cy="344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626"/>
              </a:lnTo>
              <a:lnTo>
                <a:pt x="723443" y="234626"/>
              </a:lnTo>
              <a:lnTo>
                <a:pt x="723443" y="3442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FA341-2968-DE40-839B-F529F1FAA226}">
      <dsp:nvSpPr>
        <dsp:cNvPr id="0" name=""/>
        <dsp:cNvSpPr/>
      </dsp:nvSpPr>
      <dsp:spPr>
        <a:xfrm>
          <a:off x="5342963" y="2957702"/>
          <a:ext cx="723443" cy="344293"/>
        </a:xfrm>
        <a:custGeom>
          <a:avLst/>
          <a:gdLst/>
          <a:ahLst/>
          <a:cxnLst/>
          <a:rect l="0" t="0" r="0" b="0"/>
          <a:pathLst>
            <a:path>
              <a:moveTo>
                <a:pt x="723443" y="0"/>
              </a:moveTo>
              <a:lnTo>
                <a:pt x="723443" y="234626"/>
              </a:lnTo>
              <a:lnTo>
                <a:pt x="0" y="234626"/>
              </a:lnTo>
              <a:lnTo>
                <a:pt x="0" y="3442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3CFBA-3D52-8049-AF1E-8805A86806C5}">
      <dsp:nvSpPr>
        <dsp:cNvPr id="0" name=""/>
        <dsp:cNvSpPr/>
      </dsp:nvSpPr>
      <dsp:spPr>
        <a:xfrm>
          <a:off x="3307344" y="1054872"/>
          <a:ext cx="2759062" cy="1151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1438"/>
              </a:lnTo>
              <a:lnTo>
                <a:pt x="2759062" y="1041438"/>
              </a:lnTo>
              <a:lnTo>
                <a:pt x="2759062" y="1151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53AAF-7649-DF41-8E31-0D2063939242}">
      <dsp:nvSpPr>
        <dsp:cNvPr id="0" name=""/>
        <dsp:cNvSpPr/>
      </dsp:nvSpPr>
      <dsp:spPr>
        <a:xfrm>
          <a:off x="3172631" y="2957702"/>
          <a:ext cx="723443" cy="344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626"/>
              </a:lnTo>
              <a:lnTo>
                <a:pt x="723443" y="234626"/>
              </a:lnTo>
              <a:lnTo>
                <a:pt x="723443" y="3442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B1D51-42A5-4C44-89B2-9BEEA59CBF37}">
      <dsp:nvSpPr>
        <dsp:cNvPr id="0" name=""/>
        <dsp:cNvSpPr/>
      </dsp:nvSpPr>
      <dsp:spPr>
        <a:xfrm>
          <a:off x="2449187" y="2957702"/>
          <a:ext cx="723443" cy="344293"/>
        </a:xfrm>
        <a:custGeom>
          <a:avLst/>
          <a:gdLst/>
          <a:ahLst/>
          <a:cxnLst/>
          <a:rect l="0" t="0" r="0" b="0"/>
          <a:pathLst>
            <a:path>
              <a:moveTo>
                <a:pt x="723443" y="0"/>
              </a:moveTo>
              <a:lnTo>
                <a:pt x="723443" y="234626"/>
              </a:lnTo>
              <a:lnTo>
                <a:pt x="0" y="234626"/>
              </a:lnTo>
              <a:lnTo>
                <a:pt x="0" y="3442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811DF4-2377-CD42-8999-55750324B3D2}">
      <dsp:nvSpPr>
        <dsp:cNvPr id="0" name=""/>
        <dsp:cNvSpPr/>
      </dsp:nvSpPr>
      <dsp:spPr>
        <a:xfrm>
          <a:off x="3172631" y="1054872"/>
          <a:ext cx="134713" cy="1151106"/>
        </a:xfrm>
        <a:custGeom>
          <a:avLst/>
          <a:gdLst/>
          <a:ahLst/>
          <a:cxnLst/>
          <a:rect l="0" t="0" r="0" b="0"/>
          <a:pathLst>
            <a:path>
              <a:moveTo>
                <a:pt x="134713" y="0"/>
              </a:moveTo>
              <a:lnTo>
                <a:pt x="134713" y="1041438"/>
              </a:lnTo>
              <a:lnTo>
                <a:pt x="0" y="1041438"/>
              </a:lnTo>
              <a:lnTo>
                <a:pt x="0" y="115110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6CEFF-CB50-294B-9CC9-3BB7B61A4822}">
      <dsp:nvSpPr>
        <dsp:cNvPr id="0" name=""/>
        <dsp:cNvSpPr/>
      </dsp:nvSpPr>
      <dsp:spPr>
        <a:xfrm>
          <a:off x="878531" y="1054872"/>
          <a:ext cx="2428813" cy="511945"/>
        </a:xfrm>
        <a:custGeom>
          <a:avLst/>
          <a:gdLst/>
          <a:ahLst/>
          <a:cxnLst/>
          <a:rect l="0" t="0" r="0" b="0"/>
          <a:pathLst>
            <a:path>
              <a:moveTo>
                <a:pt x="2428813" y="0"/>
              </a:moveTo>
              <a:lnTo>
                <a:pt x="2428813" y="402277"/>
              </a:lnTo>
              <a:lnTo>
                <a:pt x="0" y="402277"/>
              </a:lnTo>
              <a:lnTo>
                <a:pt x="0" y="51194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AAB21-4B88-9F43-B804-D0F5A1268D24}">
      <dsp:nvSpPr>
        <dsp:cNvPr id="0" name=""/>
        <dsp:cNvSpPr/>
      </dsp:nvSpPr>
      <dsp:spPr>
        <a:xfrm>
          <a:off x="2378344" y="-124958"/>
          <a:ext cx="1858001" cy="11798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7A4627-051B-8A46-AB18-BDF13F20864C}">
      <dsp:nvSpPr>
        <dsp:cNvPr id="0" name=""/>
        <dsp:cNvSpPr/>
      </dsp:nvSpPr>
      <dsp:spPr>
        <a:xfrm>
          <a:off x="2509879" y="0"/>
          <a:ext cx="1858001" cy="11798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Gradient-Based Criteria</a:t>
          </a:r>
          <a:endParaRPr lang="en-IN" sz="1200" b="1" kern="1200" dirty="0"/>
        </a:p>
      </dsp:txBody>
      <dsp:txXfrm>
        <a:off x="2544435" y="34556"/>
        <a:ext cx="1788889" cy="1110718"/>
      </dsp:txXfrm>
    </dsp:sp>
    <dsp:sp modelId="{F7F649BD-49C7-254A-8DB6-4A291C5F3942}">
      <dsp:nvSpPr>
        <dsp:cNvPr id="0" name=""/>
        <dsp:cNvSpPr/>
      </dsp:nvSpPr>
      <dsp:spPr>
        <a:xfrm>
          <a:off x="81881" y="1566817"/>
          <a:ext cx="1593299" cy="10117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AA8E0-642F-C541-A1AA-4555D3F4047D}">
      <dsp:nvSpPr>
        <dsp:cNvPr id="0" name=""/>
        <dsp:cNvSpPr/>
      </dsp:nvSpPr>
      <dsp:spPr>
        <a:xfrm>
          <a:off x="213417" y="1691776"/>
          <a:ext cx="1593299" cy="101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Focus on specific states</a:t>
          </a:r>
          <a:endParaRPr lang="en-IN" sz="1000" kern="1200" dirty="0"/>
        </a:p>
      </dsp:txBody>
      <dsp:txXfrm>
        <a:off x="243050" y="1721409"/>
        <a:ext cx="1534033" cy="952479"/>
      </dsp:txXfrm>
    </dsp:sp>
    <dsp:sp modelId="{EFF683DB-8CA8-BC48-9964-8065BA1BC344}">
      <dsp:nvSpPr>
        <dsp:cNvPr id="0" name=""/>
        <dsp:cNvSpPr/>
      </dsp:nvSpPr>
      <dsp:spPr>
        <a:xfrm>
          <a:off x="2580722" y="2205978"/>
          <a:ext cx="1183817" cy="7517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89689A-DB7E-E846-8C7F-C282513D4E60}">
      <dsp:nvSpPr>
        <dsp:cNvPr id="0" name=""/>
        <dsp:cNvSpPr/>
      </dsp:nvSpPr>
      <dsp:spPr>
        <a:xfrm>
          <a:off x="2712258" y="2330937"/>
          <a:ext cx="1183817" cy="751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Gradient Saliency (GS)</a:t>
          </a:r>
          <a:endParaRPr lang="en-IN" sz="1000" kern="1200" dirty="0"/>
        </a:p>
      </dsp:txBody>
      <dsp:txXfrm>
        <a:off x="2734275" y="2352954"/>
        <a:ext cx="1139783" cy="707690"/>
      </dsp:txXfrm>
    </dsp:sp>
    <dsp:sp modelId="{23AA270C-F648-AF48-B431-A0CB0C7D7E66}">
      <dsp:nvSpPr>
        <dsp:cNvPr id="0" name=""/>
        <dsp:cNvSpPr/>
      </dsp:nvSpPr>
      <dsp:spPr>
        <a:xfrm>
          <a:off x="1857279" y="3301996"/>
          <a:ext cx="1183817" cy="7517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EF8C00-95ED-BA43-A141-89EA4D8B0D58}">
      <dsp:nvSpPr>
        <dsp:cNvPr id="0" name=""/>
        <dsp:cNvSpPr/>
      </dsp:nvSpPr>
      <dsp:spPr>
        <a:xfrm>
          <a:off x="1988814" y="3426954"/>
          <a:ext cx="1183817" cy="751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Sensitivity :: Perturbations</a:t>
          </a:r>
          <a:endParaRPr lang="en-IN" sz="1000" kern="1200" dirty="0"/>
        </a:p>
      </dsp:txBody>
      <dsp:txXfrm>
        <a:off x="2010831" y="3448971"/>
        <a:ext cx="1139783" cy="707690"/>
      </dsp:txXfrm>
    </dsp:sp>
    <dsp:sp modelId="{B67894A4-A866-DE44-A632-E61412BC72EC}">
      <dsp:nvSpPr>
        <dsp:cNvPr id="0" name=""/>
        <dsp:cNvSpPr/>
      </dsp:nvSpPr>
      <dsp:spPr>
        <a:xfrm>
          <a:off x="3304166" y="3301996"/>
          <a:ext cx="1183817" cy="7517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F19A74-7D81-7A44-B296-2783D3F3EF5C}">
      <dsp:nvSpPr>
        <dsp:cNvPr id="0" name=""/>
        <dsp:cNvSpPr/>
      </dsp:nvSpPr>
      <dsp:spPr>
        <a:xfrm>
          <a:off x="3435702" y="3426954"/>
          <a:ext cx="1183817" cy="751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Higher GS = Greater Vulnerability</a:t>
          </a:r>
          <a:endParaRPr lang="en-IN" sz="1000" kern="1200" dirty="0"/>
        </a:p>
      </dsp:txBody>
      <dsp:txXfrm>
        <a:off x="3457719" y="3448971"/>
        <a:ext cx="1139783" cy="707690"/>
      </dsp:txXfrm>
    </dsp:sp>
    <dsp:sp modelId="{3322738F-890B-0840-9F25-A153236C392F}">
      <dsp:nvSpPr>
        <dsp:cNvPr id="0" name=""/>
        <dsp:cNvSpPr/>
      </dsp:nvSpPr>
      <dsp:spPr>
        <a:xfrm>
          <a:off x="5474498" y="2205978"/>
          <a:ext cx="1183817" cy="7517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D9ADF9-76B6-4749-AE3B-0311C18661BE}">
      <dsp:nvSpPr>
        <dsp:cNvPr id="0" name=""/>
        <dsp:cNvSpPr/>
      </dsp:nvSpPr>
      <dsp:spPr>
        <a:xfrm>
          <a:off x="5606033" y="2330937"/>
          <a:ext cx="1183817" cy="751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P-function</a:t>
          </a:r>
          <a:endParaRPr lang="en-IN" sz="1000" kern="1200" dirty="0"/>
        </a:p>
      </dsp:txBody>
      <dsp:txXfrm>
        <a:off x="5628050" y="2352954"/>
        <a:ext cx="1139783" cy="707690"/>
      </dsp:txXfrm>
    </dsp:sp>
    <dsp:sp modelId="{BCFC4A06-A7D4-5E40-A83D-E4DBE089FDA0}">
      <dsp:nvSpPr>
        <dsp:cNvPr id="0" name=""/>
        <dsp:cNvSpPr/>
      </dsp:nvSpPr>
      <dsp:spPr>
        <a:xfrm>
          <a:off x="4751054" y="3301996"/>
          <a:ext cx="1183817" cy="7517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2DE101-E3C0-4347-9C0E-BC6466FA182C}">
      <dsp:nvSpPr>
        <dsp:cNvPr id="0" name=""/>
        <dsp:cNvSpPr/>
      </dsp:nvSpPr>
      <dsp:spPr>
        <a:xfrm>
          <a:off x="4882590" y="3426954"/>
          <a:ext cx="1183817" cy="751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Importance of DRL agent’s chosen action</a:t>
          </a:r>
          <a:endParaRPr lang="en-IN" sz="1000" kern="1200" dirty="0"/>
        </a:p>
      </dsp:txBody>
      <dsp:txXfrm>
        <a:off x="4904607" y="3448971"/>
        <a:ext cx="1139783" cy="707690"/>
      </dsp:txXfrm>
    </dsp:sp>
    <dsp:sp modelId="{35FBA2C6-01F0-4A41-B5CE-9C002DCCA916}">
      <dsp:nvSpPr>
        <dsp:cNvPr id="0" name=""/>
        <dsp:cNvSpPr/>
      </dsp:nvSpPr>
      <dsp:spPr>
        <a:xfrm>
          <a:off x="6197942" y="3301996"/>
          <a:ext cx="1183817" cy="7517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F6248F-70BD-E84D-9EB0-E810DB3E6E7C}">
      <dsp:nvSpPr>
        <dsp:cNvPr id="0" name=""/>
        <dsp:cNvSpPr/>
      </dsp:nvSpPr>
      <dsp:spPr>
        <a:xfrm>
          <a:off x="6329477" y="3426954"/>
          <a:ext cx="1183817" cy="751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Larger p-function = more critical action</a:t>
          </a:r>
          <a:endParaRPr lang="en-IN" sz="1000" kern="1200" dirty="0"/>
        </a:p>
      </dsp:txBody>
      <dsp:txXfrm>
        <a:off x="6351494" y="3448971"/>
        <a:ext cx="1139783" cy="707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A7A9D-7614-4C42-9D4A-B0ECA1DDD5B2}">
      <dsp:nvSpPr>
        <dsp:cNvPr id="0" name=""/>
        <dsp:cNvSpPr/>
      </dsp:nvSpPr>
      <dsp:spPr>
        <a:xfrm>
          <a:off x="3196795" y="1336221"/>
          <a:ext cx="1284995" cy="611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747"/>
              </a:lnTo>
              <a:lnTo>
                <a:pt x="1284995" y="416747"/>
              </a:lnTo>
              <a:lnTo>
                <a:pt x="1284995" y="6115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1D897-D005-E643-A968-D00E5A20DF25}">
      <dsp:nvSpPr>
        <dsp:cNvPr id="0" name=""/>
        <dsp:cNvSpPr/>
      </dsp:nvSpPr>
      <dsp:spPr>
        <a:xfrm>
          <a:off x="1911799" y="1336221"/>
          <a:ext cx="1284995" cy="611541"/>
        </a:xfrm>
        <a:custGeom>
          <a:avLst/>
          <a:gdLst/>
          <a:ahLst/>
          <a:cxnLst/>
          <a:rect l="0" t="0" r="0" b="0"/>
          <a:pathLst>
            <a:path>
              <a:moveTo>
                <a:pt x="1284995" y="0"/>
              </a:moveTo>
              <a:lnTo>
                <a:pt x="1284995" y="416747"/>
              </a:lnTo>
              <a:lnTo>
                <a:pt x="0" y="416747"/>
              </a:lnTo>
              <a:lnTo>
                <a:pt x="0" y="6115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A39DD-C159-5F4E-8B5A-5C491F3CAE97}">
      <dsp:nvSpPr>
        <dsp:cNvPr id="0" name=""/>
        <dsp:cNvSpPr/>
      </dsp:nvSpPr>
      <dsp:spPr>
        <a:xfrm>
          <a:off x="2145434" y="994"/>
          <a:ext cx="2102720" cy="1335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3F388-FAE1-0E42-9499-73D142720530}">
      <dsp:nvSpPr>
        <dsp:cNvPr id="0" name=""/>
        <dsp:cNvSpPr/>
      </dsp:nvSpPr>
      <dsp:spPr>
        <a:xfrm>
          <a:off x="2379070" y="222947"/>
          <a:ext cx="2102720" cy="133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Application on:</a:t>
          </a:r>
          <a:endParaRPr lang="en-US" sz="1600" kern="1200" dirty="0"/>
        </a:p>
      </dsp:txBody>
      <dsp:txXfrm>
        <a:off x="2418177" y="262054"/>
        <a:ext cx="2024506" cy="1257013"/>
      </dsp:txXfrm>
    </dsp:sp>
    <dsp:sp modelId="{0EC38998-97C1-8249-9882-FEEE214A5047}">
      <dsp:nvSpPr>
        <dsp:cNvPr id="0" name=""/>
        <dsp:cNvSpPr/>
      </dsp:nvSpPr>
      <dsp:spPr>
        <a:xfrm>
          <a:off x="860439" y="1947762"/>
          <a:ext cx="2102720" cy="1335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E4BB9-287C-F34B-B8C0-43DF96229F37}">
      <dsp:nvSpPr>
        <dsp:cNvPr id="0" name=""/>
        <dsp:cNvSpPr/>
      </dsp:nvSpPr>
      <dsp:spPr>
        <a:xfrm>
          <a:off x="1094074" y="2169716"/>
          <a:ext cx="2102720" cy="133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14-bus system</a:t>
          </a:r>
          <a:endParaRPr lang="en-US" sz="1600" kern="1200" dirty="0"/>
        </a:p>
      </dsp:txBody>
      <dsp:txXfrm>
        <a:off x="1133181" y="2208823"/>
        <a:ext cx="2024506" cy="1257013"/>
      </dsp:txXfrm>
    </dsp:sp>
    <dsp:sp modelId="{8BB4BD81-AAD4-5D4C-B9AC-0A3FFBF62DE4}">
      <dsp:nvSpPr>
        <dsp:cNvPr id="0" name=""/>
        <dsp:cNvSpPr/>
      </dsp:nvSpPr>
      <dsp:spPr>
        <a:xfrm>
          <a:off x="3430430" y="1947762"/>
          <a:ext cx="2102720" cy="13352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A5C3B-F69A-644A-A413-86872E8F2A09}">
      <dsp:nvSpPr>
        <dsp:cNvPr id="0" name=""/>
        <dsp:cNvSpPr/>
      </dsp:nvSpPr>
      <dsp:spPr>
        <a:xfrm>
          <a:off x="3664066" y="2169716"/>
          <a:ext cx="2102720" cy="133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IEEE 118-bus system</a:t>
          </a:r>
          <a:endParaRPr lang="en-US" sz="1600" kern="1200" dirty="0"/>
        </a:p>
      </dsp:txBody>
      <dsp:txXfrm>
        <a:off x="3703173" y="2208823"/>
        <a:ext cx="2024506" cy="1257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E6FF9-93D0-A947-9B27-3ED5E729132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CBDE2-7EE9-0846-AA1B-D4BB9B3E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4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Complex power grids -&gt; inclusion of renewable energy integration and deregulation</a:t>
            </a:r>
          </a:p>
          <a:p>
            <a:pPr marL="228600" indent="-228600">
              <a:buAutoNum type="arabicPeriod"/>
            </a:pPr>
            <a:r>
              <a:rPr lang="en-US" dirty="0"/>
              <a:t>Traditional methods -&gt; old (DRL offers Promise)</a:t>
            </a:r>
          </a:p>
          <a:p>
            <a:pPr marL="228600" indent="-228600">
              <a:buAutoNum type="arabicPeriod"/>
            </a:pPr>
            <a:r>
              <a:rPr lang="en-US" dirty="0"/>
              <a:t>Criticality-Based Perturbations -&gt; is developed to find out vulnerabilities</a:t>
            </a:r>
          </a:p>
          <a:p>
            <a:pPr marL="228600" indent="-228600">
              <a:buAutoNum type="arabicPeriod"/>
            </a:pPr>
            <a:r>
              <a:rPr lang="en-US" dirty="0"/>
              <a:t>Vulnerability Indices -&gt; to assess the impact of perturbations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CBDE2-7EE9-0846-AA1B-D4BB9B3ECD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79A0E5D-D105-2D4F-BD83-CABC184F6F44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90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2236-D3B5-9946-B17F-1031695C5F6B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1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CE5E75FB-4EDA-8949-AFFD-EECDB6D877AB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F726-B330-EB46-86E1-0DD77DD3E209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810F-81C9-584F-931A-34AB7B582AEC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1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EB60-E11F-9C49-B2D6-5EF1A2ADFF4A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5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E82B-AF6F-1F48-8BCE-723DEA0A4233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8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AE25-58AD-EA4E-BF2B-0F69960E57B0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2F17-F889-5348-93A1-D2AEAE0D059D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9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E9D6A32B-3FB5-B347-9299-4C2272E6DFA6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3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E6058516-02C9-FB49-BB33-A69FE3036B46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ABHILASH KASHYAP BALASUBRAMANYAM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1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13573F7-FDF8-0942-89E5-0463DDE66830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Video 6" descr="Wires Linked To Core Router">
            <a:extLst>
              <a:ext uri="{FF2B5EF4-FFF2-40B4-BE49-F238E27FC236}">
                <a16:creationId xmlns:a16="http://schemas.microsoft.com/office/drawing/2014/main" id="{93746FF3-1DA1-64FD-14DA-9D7A05CCB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DE92F-5B05-898A-AFE1-094C6F3BC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064632"/>
            <a:ext cx="4797502" cy="1646763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>
                <a:solidFill>
                  <a:schemeClr val="bg1"/>
                </a:solidFill>
              </a:rPr>
              <a:t>Vulnerability Assessment of Deep Reinforced Learning Models for Power System Topology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F79C8-811C-82B4-4B6E-DB8FED361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2639833"/>
            <a:ext cx="4797502" cy="652651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000">
                <a:solidFill>
                  <a:schemeClr val="bg1"/>
                </a:solidFill>
              </a:rPr>
              <a:t>Paper Authors: Yan Zheng, Ziming Yan, Kangjie Chen, Jianwen Sun, Yan Xu and Yang Liu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9E54-6319-5F42-2ECA-B5966220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B29237-1EF7-5E44-B9A8-4FEFB10ECB0E}" type="datetime1">
              <a:rPr lang="en-IN" smtClean="0">
                <a:solidFill>
                  <a:srgbClr val="FFFFFF"/>
                </a:solidFill>
              </a:rPr>
              <a:t>20/03/24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DB10FB-A1F0-90EC-BD2F-DCDB7EA0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7041CE-E8F0-5112-55F7-0BF70B1A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ABHILASH KASHYAP BALASUBRAMANYAM</a:t>
            </a:r>
          </a:p>
        </p:txBody>
      </p:sp>
    </p:spTree>
    <p:extLst>
      <p:ext uri="{BB962C8B-B14F-4D97-AF65-F5344CB8AC3E}">
        <p14:creationId xmlns:p14="http://schemas.microsoft.com/office/powerpoint/2010/main" val="17901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426D6-FD66-4A48-A6EB-235CF408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9E6C1-B33E-49E8-8D77-7D2A9B49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213D20-52CB-AB6F-FA98-6160ADA3A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505653"/>
              </p:ext>
            </p:extLst>
          </p:nvPr>
        </p:nvGraphicFramePr>
        <p:xfrm>
          <a:off x="220096" y="911616"/>
          <a:ext cx="7514204" cy="486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67615"/>
            <a:ext cx="8063866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687CC-D1D8-44B2-9573-CC65510E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9AAAB-AD9D-4005-5956-49681AF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880" y="1647542"/>
            <a:ext cx="3931059" cy="3210207"/>
          </a:xfrm>
        </p:spPr>
        <p:txBody>
          <a:bodyPr>
            <a:normAutofit/>
          </a:bodyPr>
          <a:lstStyle/>
          <a:p>
            <a:r>
              <a:rPr lang="en-US" sz="2800" dirty="0"/>
              <a:t>SECTION IV: VULNERABILITY INDICES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1C83-DED1-0E94-E3F7-A1E1FBBB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BB6F-A1A6-6E42-90C0-EBF6D7422174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EB1F0-0144-4FEA-4B33-61321E26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1D50B-7C20-0B10-785C-D1B4E862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4120" y="6309360"/>
            <a:ext cx="4946592" cy="457200"/>
          </a:xfrm>
        </p:spPr>
        <p:txBody>
          <a:bodyPr/>
          <a:lstStyle/>
          <a:p>
            <a:r>
              <a:rPr lang="en-US" dirty="0"/>
              <a:t>ABHILASH KASHYAP BALASUBRAMANYAM</a:t>
            </a:r>
          </a:p>
        </p:txBody>
      </p:sp>
    </p:spTree>
    <p:extLst>
      <p:ext uri="{BB962C8B-B14F-4D97-AF65-F5344CB8AC3E}">
        <p14:creationId xmlns:p14="http://schemas.microsoft.com/office/powerpoint/2010/main" val="4173753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AAB21-4B88-9F43-B804-D0F5A1268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78CAAB21-4B88-9F43-B804-D0F5A1268D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A4627-051B-8A46-AB18-BDF13F20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7">
                                            <p:graphicEl>
                                              <a:dgm id="{837A4627-051B-8A46-AB18-BDF13F208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A6CEFF-CB50-294B-9CC9-3BB7B61A4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7">
                                            <p:graphicEl>
                                              <a:dgm id="{7CA6CEFF-CB50-294B-9CC9-3BB7B61A4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F649BD-49C7-254A-8DB6-4A291C5F3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>
                                            <p:graphicEl>
                                              <a:dgm id="{F7F649BD-49C7-254A-8DB6-4A291C5F3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9AA8E0-642F-C541-A1AA-4555D3F40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>
                                            <p:graphicEl>
                                              <a:dgm id="{C59AA8E0-642F-C541-A1AA-4555D3F40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1240BB-426E-2D4E-AE52-1CAE57D82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7">
                                            <p:graphicEl>
                                              <a:dgm id="{861240BB-426E-2D4E-AE52-1CAE57D82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4FC0F1-C855-B14B-BB95-22A7DFDDF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C14FC0F1-C855-B14B-BB95-22A7DFDDF5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BD3D5C-F5C8-A846-9C0F-80A2B1627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7">
                                            <p:graphicEl>
                                              <a:dgm id="{42BD3D5C-F5C8-A846-9C0F-80A2B1627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B24D7C-7D46-8447-9563-D232019ED9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7">
                                            <p:graphicEl>
                                              <a:dgm id="{E6B24D7C-7D46-8447-9563-D232019ED9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E04C98-CF4E-8846-8BAB-34055406A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7">
                                            <p:graphicEl>
                                              <a:dgm id="{E2E04C98-CF4E-8846-8BAB-34055406A8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74D272-E7F6-1D45-991F-0E0147D94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7">
                                            <p:graphicEl>
                                              <a:dgm id="{F374D272-E7F6-1D45-991F-0E0147D94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7F6C27-DC31-A74A-B9B4-67C14D914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7">
                                            <p:graphicEl>
                                              <a:dgm id="{457F6C27-DC31-A74A-B9B4-67C14D914C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943754-CC01-4E4B-9B52-4D26751F84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07943754-CC01-4E4B-9B52-4D26751F84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CC6D1E-BA66-2B41-9270-1E48BA66F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7">
                                            <p:graphicEl>
                                              <a:dgm id="{3ECC6D1E-BA66-2B41-9270-1E48BA66F9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E732EE-56BF-CF47-B7D7-F55E049C7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7">
                                            <p:graphicEl>
                                              <a:dgm id="{B8E732EE-56BF-CF47-B7D7-F55E049C7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425A87-F392-DE40-894F-6C46BF0D2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7">
                                            <p:graphicEl>
                                              <a:dgm id="{48425A87-F392-DE40-894F-6C46BF0D2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33D577-90B2-1A41-BFCA-6681AF848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2000"/>
                                        <p:tgtEl>
                                          <p:spTgt spid="7">
                                            <p:graphicEl>
                                              <a:dgm id="{8233D577-90B2-1A41-BFCA-6681AF8487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0"/>
                            </p:stCondLst>
                            <p:childTnLst>
                              <p:par>
                                <p:cTn id="6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90A2D3-4CE7-4146-8B66-F11521358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2000"/>
                                        <p:tgtEl>
                                          <p:spTgt spid="7">
                                            <p:graphicEl>
                                              <a:dgm id="{A690A2D3-4CE7-4146-8B66-F11521358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43FECF-AD47-E44E-B1A6-EBD8191FF9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2000"/>
                                        <p:tgtEl>
                                          <p:spTgt spid="7">
                                            <p:graphicEl>
                                              <a:dgm id="{1243FECF-AD47-E44E-B1A6-EBD8191FF9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A2EB7B-BDA3-5546-A541-30BC1C432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2000"/>
                                        <p:tgtEl>
                                          <p:spTgt spid="7">
                                            <p:graphicEl>
                                              <a:dgm id="{1BA2EB7B-BDA3-5546-A541-30BC1C432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A9A178-3B47-A94D-90AC-4EB6AFB26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4" dur="500"/>
                                        <p:tgtEl>
                                          <p:spTgt spid="7">
                                            <p:graphicEl>
                                              <a:dgm id="{0EA9A178-3B47-A94D-90AC-4EB6AFB26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5C9CBB-34B3-3346-A670-DD1A07825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7" dur="2000"/>
                                        <p:tgtEl>
                                          <p:spTgt spid="7">
                                            <p:graphicEl>
                                              <a:dgm id="{7C5C9CBB-34B3-3346-A670-DD1A07825E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E6E829-0E05-6F4B-B237-D72D36307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2000"/>
                                        <p:tgtEl>
                                          <p:spTgt spid="7">
                                            <p:graphicEl>
                                              <a:dgm id="{FEE6E829-0E05-6F4B-B237-D72D36307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426D6-FD66-4A48-A6EB-235CF408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9E6C1-B33E-49E8-8D77-7D2A9B49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67615"/>
            <a:ext cx="8063866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687CC-D1D8-44B2-9573-CC65510E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9AAAB-AD9D-4005-5956-49681AF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880" y="1647542"/>
            <a:ext cx="3931059" cy="3210207"/>
          </a:xfrm>
        </p:spPr>
        <p:txBody>
          <a:bodyPr>
            <a:normAutofit/>
          </a:bodyPr>
          <a:lstStyle/>
          <a:p>
            <a:r>
              <a:rPr lang="en-US" sz="2800" dirty="0"/>
              <a:t>SECTION IV: VULNERABILITY INDICES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D0E69-237C-915D-3740-1BE054DE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DCD4-03AC-FD4D-B2A9-8EEA66008A70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EB812-82A2-5752-DD5F-7FB71E4F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CC25A-134C-24FC-CEFA-B3F30F73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370" y="6309360"/>
            <a:ext cx="4946592" cy="457200"/>
          </a:xfrm>
        </p:spPr>
        <p:txBody>
          <a:bodyPr/>
          <a:lstStyle/>
          <a:p>
            <a:r>
              <a:rPr lang="en-US" dirty="0"/>
              <a:t>ABHILASH KASHYAP BALASUBRAMANYAM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4E2DA7-3255-8239-8B70-35CFEFCA1A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705550"/>
              </p:ext>
            </p:extLst>
          </p:nvPr>
        </p:nvGraphicFramePr>
        <p:xfrm>
          <a:off x="297788" y="1215642"/>
          <a:ext cx="7514204" cy="486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316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AAB21-4B88-9F43-B804-D0F5A1268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78CAAB21-4B88-9F43-B804-D0F5A1268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78CAAB21-4B88-9F43-B804-D0F5A1268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graphicEl>
                                              <a:dgm id="{78CAAB21-4B88-9F43-B804-D0F5A1268D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A4627-051B-8A46-AB18-BDF13F20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837A4627-051B-8A46-AB18-BDF13F20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837A4627-051B-8A46-AB18-BDF13F20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graphicEl>
                                              <a:dgm id="{837A4627-051B-8A46-AB18-BDF13F208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A6CEFF-CB50-294B-9CC9-3BB7B61A4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7CA6CEFF-CB50-294B-9CC9-3BB7B61A4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7CA6CEFF-CB50-294B-9CC9-3BB7B61A4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7CA6CEFF-CB50-294B-9CC9-3BB7B61A4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F649BD-49C7-254A-8DB6-4A291C5F3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F7F649BD-49C7-254A-8DB6-4A291C5F3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F7F649BD-49C7-254A-8DB6-4A291C5F3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F7F649BD-49C7-254A-8DB6-4A291C5F3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9AA8E0-642F-C541-A1AA-4555D3F40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59AA8E0-642F-C541-A1AA-4555D3F40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C59AA8E0-642F-C541-A1AA-4555D3F40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C59AA8E0-642F-C541-A1AA-4555D3F40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811DF4-2377-CD42-8999-55750324B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B8811DF4-2377-CD42-8999-55750324B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graphicEl>
                                              <a:dgm id="{B8811DF4-2377-CD42-8999-55750324B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B8811DF4-2377-CD42-8999-55750324B3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F683DB-8CA8-BC48-9964-8065BA1BC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graphicEl>
                                              <a:dgm id="{EFF683DB-8CA8-BC48-9964-8065BA1BC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graphicEl>
                                              <a:dgm id="{EFF683DB-8CA8-BC48-9964-8065BA1BC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EFF683DB-8CA8-BC48-9964-8065BA1BC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89689A-DB7E-E846-8C7F-C282513D4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FA89689A-DB7E-E846-8C7F-C282513D4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graphicEl>
                                              <a:dgm id="{FA89689A-DB7E-E846-8C7F-C282513D4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FA89689A-DB7E-E846-8C7F-C282513D4E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FB1D51-42A5-4C44-89B2-9BEEA59CB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graphicEl>
                                              <a:dgm id="{8CFB1D51-42A5-4C44-89B2-9BEEA59CB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graphicEl>
                                              <a:dgm id="{8CFB1D51-42A5-4C44-89B2-9BEEA59CB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8CFB1D51-42A5-4C44-89B2-9BEEA59CB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AA270C-F648-AF48-B431-A0CB0C7D7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23AA270C-F648-AF48-B431-A0CB0C7D7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graphicEl>
                                              <a:dgm id="{23AA270C-F648-AF48-B431-A0CB0C7D7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23AA270C-F648-AF48-B431-A0CB0C7D7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EF8C00-95ED-BA43-A141-89EA4D8B0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graphicEl>
                                              <a:dgm id="{7DEF8C00-95ED-BA43-A141-89EA4D8B0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graphicEl>
                                              <a:dgm id="{7DEF8C00-95ED-BA43-A141-89EA4D8B0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7DEF8C00-95ED-BA43-A141-89EA4D8B0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453AAF-7649-DF41-8E31-0D2063939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>
                                            <p:graphicEl>
                                              <a:dgm id="{05453AAF-7649-DF41-8E31-0D2063939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graphicEl>
                                              <a:dgm id="{05453AAF-7649-DF41-8E31-0D2063939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graphicEl>
                                              <a:dgm id="{05453AAF-7649-DF41-8E31-0D20639392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7894A4-A866-DE44-A632-E61412BC7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graphicEl>
                                              <a:dgm id="{B67894A4-A866-DE44-A632-E61412BC7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graphicEl>
                                              <a:dgm id="{B67894A4-A866-DE44-A632-E61412BC7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B67894A4-A866-DE44-A632-E61412BC7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F19A74-7D81-7A44-B296-2783D3F3E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graphicEl>
                                              <a:dgm id="{49F19A74-7D81-7A44-B296-2783D3F3E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graphicEl>
                                              <a:dgm id="{49F19A74-7D81-7A44-B296-2783D3F3E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graphicEl>
                                              <a:dgm id="{49F19A74-7D81-7A44-B296-2783D3F3E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E3CFBA-3D52-8049-AF1E-8805A868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>
                                            <p:graphicEl>
                                              <a:dgm id="{54E3CFBA-3D52-8049-AF1E-8805A868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>
                                            <p:graphicEl>
                                              <a:dgm id="{54E3CFBA-3D52-8049-AF1E-8805A868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graphicEl>
                                              <a:dgm id="{54E3CFBA-3D52-8049-AF1E-8805A868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22738F-890B-0840-9F25-A153236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graphicEl>
                                              <a:dgm id="{3322738F-890B-0840-9F25-A153236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>
                                            <p:graphicEl>
                                              <a:dgm id="{3322738F-890B-0840-9F25-A153236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graphicEl>
                                              <a:dgm id="{3322738F-890B-0840-9F25-A153236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D9ADF9-76B6-4749-AE3B-0311C1866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graphicEl>
                                              <a:dgm id="{C1D9ADF9-76B6-4749-AE3B-0311C1866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>
                                            <p:graphicEl>
                                              <a:dgm id="{C1D9ADF9-76B6-4749-AE3B-0311C1866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graphicEl>
                                              <a:dgm id="{C1D9ADF9-76B6-4749-AE3B-0311C1866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3FA341-2968-DE40-839B-F529F1FAA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graphicEl>
                                              <a:dgm id="{F93FA341-2968-DE40-839B-F529F1FAA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>
                                            <p:graphicEl>
                                              <a:dgm id="{F93FA341-2968-DE40-839B-F529F1FAA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graphicEl>
                                              <a:dgm id="{F93FA341-2968-DE40-839B-F529F1FAA2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FC4A06-A7D4-5E40-A83D-E4DBE089F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>
                                            <p:graphicEl>
                                              <a:dgm id="{BCFC4A06-A7D4-5E40-A83D-E4DBE089F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>
                                            <p:graphicEl>
                                              <a:dgm id="{BCFC4A06-A7D4-5E40-A83D-E4DBE089F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>
                                            <p:graphicEl>
                                              <a:dgm id="{BCFC4A06-A7D4-5E40-A83D-E4DBE089F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DE101-E3C0-4347-9C0E-BC6466FA1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>
                                            <p:graphicEl>
                                              <a:dgm id="{A62DE101-E3C0-4347-9C0E-BC6466FA1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>
                                            <p:graphicEl>
                                              <a:dgm id="{A62DE101-E3C0-4347-9C0E-BC6466FA1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graphicEl>
                                              <a:dgm id="{A62DE101-E3C0-4347-9C0E-BC6466FA1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A1E0B2-2ACF-CE45-940A-D3286E923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">
                                            <p:graphicEl>
                                              <a:dgm id="{1BA1E0B2-2ACF-CE45-940A-D3286E923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">
                                            <p:graphicEl>
                                              <a:dgm id="{1BA1E0B2-2ACF-CE45-940A-D3286E923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>
                                            <p:graphicEl>
                                              <a:dgm id="{1BA1E0B2-2ACF-CE45-940A-D3286E923D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FBA2C6-01F0-4A41-B5CE-9C002DCC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">
                                            <p:graphicEl>
                                              <a:dgm id="{35FBA2C6-01F0-4A41-B5CE-9C002DCC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">
                                            <p:graphicEl>
                                              <a:dgm id="{35FBA2C6-01F0-4A41-B5CE-9C002DCC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">
                                            <p:graphicEl>
                                              <a:dgm id="{35FBA2C6-01F0-4A41-B5CE-9C002DCC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F6248F-70BD-E84D-9EB0-E810DB3E6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">
                                            <p:graphicEl>
                                              <a:dgm id="{45F6248F-70BD-E84D-9EB0-E810DB3E6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">
                                            <p:graphicEl>
                                              <a:dgm id="{45F6248F-70BD-E84D-9EB0-E810DB3E6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>
                                            <p:graphicEl>
                                              <a:dgm id="{45F6248F-70BD-E84D-9EB0-E810DB3E6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426D6-FD66-4A48-A6EB-235CF408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9E6C1-B33E-49E8-8D77-7D2A9B49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2B95-73DA-4B41-70D6-F5A2A2A1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96" y="911617"/>
            <a:ext cx="7514204" cy="557298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67615"/>
            <a:ext cx="8063866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687CC-D1D8-44B2-9573-CC65510E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9AAAB-AD9D-4005-5956-49681AF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880" y="1647542"/>
            <a:ext cx="3931059" cy="3210207"/>
          </a:xfrm>
        </p:spPr>
        <p:txBody>
          <a:bodyPr>
            <a:normAutofit/>
          </a:bodyPr>
          <a:lstStyle/>
          <a:p>
            <a:r>
              <a:rPr lang="en-US" sz="2800" dirty="0"/>
              <a:t>SECTION IV: VULNERABILITY INDICES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378F-DEC5-CB7B-A35A-29F8D736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E593E-0027-5742-85BE-9585B23990EE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250A3-4EED-E5FA-1EE2-37AB298F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4CFB8-0927-862A-6189-2B4CB84D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4120" y="6309360"/>
            <a:ext cx="4946592" cy="457200"/>
          </a:xfrm>
        </p:spPr>
        <p:txBody>
          <a:bodyPr/>
          <a:lstStyle/>
          <a:p>
            <a:r>
              <a:rPr lang="en-US" dirty="0"/>
              <a:t>ABHILASH KASHYAP BALASUBRAMANYAM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04D42C-16A2-8DCB-0DC8-1BE2A14E5A90}"/>
              </a:ext>
            </a:extLst>
          </p:cNvPr>
          <p:cNvGrpSpPr/>
          <p:nvPr/>
        </p:nvGrpSpPr>
        <p:grpSpPr>
          <a:xfrm>
            <a:off x="2837945" y="1808177"/>
            <a:ext cx="2278505" cy="976415"/>
            <a:chOff x="2038662" y="2668249"/>
            <a:chExt cx="2278505" cy="976415"/>
          </a:xfrm>
          <a:solidFill>
            <a:schemeClr val="accent3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8CFF469-A76A-1287-3652-938E261188A3}"/>
                </a:ext>
              </a:extLst>
            </p:cNvPr>
            <p:cNvSpPr/>
            <p:nvPr/>
          </p:nvSpPr>
          <p:spPr>
            <a:xfrm>
              <a:off x="2188565" y="2912006"/>
              <a:ext cx="1978702" cy="53038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Power Systems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F7D3C03A-FC23-8AA8-C0F4-B02647209EBF}"/>
                </a:ext>
              </a:extLst>
            </p:cNvPr>
            <p:cNvSpPr/>
            <p:nvPr/>
          </p:nvSpPr>
          <p:spPr>
            <a:xfrm>
              <a:off x="2038662" y="2668249"/>
              <a:ext cx="2278505" cy="974361"/>
            </a:xfrm>
            <a:prstGeom prst="frame">
              <a:avLst>
                <a:gd name="adj1" fmla="val 6346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67B660-2496-C3EA-529F-BA9BCF31106A}"/>
                </a:ext>
              </a:extLst>
            </p:cNvPr>
            <p:cNvSpPr txBox="1"/>
            <p:nvPr/>
          </p:nvSpPr>
          <p:spPr>
            <a:xfrm>
              <a:off x="2670163" y="2720589"/>
              <a:ext cx="1090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vulnerability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3904E2-3076-57CA-47B6-35CF33D5FE96}"/>
                </a:ext>
              </a:extLst>
            </p:cNvPr>
            <p:cNvSpPr txBox="1"/>
            <p:nvPr/>
          </p:nvSpPr>
          <p:spPr>
            <a:xfrm rot="10800000">
              <a:off x="2650974" y="3367665"/>
              <a:ext cx="109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vulnerability</a:t>
              </a:r>
            </a:p>
          </p:txBody>
        </p:sp>
      </p:grpSp>
      <p:sp>
        <p:nvSpPr>
          <p:cNvPr id="21" name="Bent Arrow 20">
            <a:extLst>
              <a:ext uri="{FF2B5EF4-FFF2-40B4-BE49-F238E27FC236}">
                <a16:creationId xmlns:a16="http://schemas.microsoft.com/office/drawing/2014/main" id="{6D3037B6-E94C-27E5-613B-DD3BC32AC0AF}"/>
              </a:ext>
            </a:extLst>
          </p:cNvPr>
          <p:cNvSpPr/>
          <p:nvPr/>
        </p:nvSpPr>
        <p:spPr>
          <a:xfrm rot="10800000">
            <a:off x="2348903" y="2918467"/>
            <a:ext cx="642474" cy="829057"/>
          </a:xfrm>
          <a:prstGeom prst="ben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CA7D2C76-1C00-A3CB-DCAC-E0F590C651AD}"/>
              </a:ext>
            </a:extLst>
          </p:cNvPr>
          <p:cNvSpPr/>
          <p:nvPr/>
        </p:nvSpPr>
        <p:spPr>
          <a:xfrm rot="10800000" flipH="1">
            <a:off x="4966550" y="2918467"/>
            <a:ext cx="642474" cy="829057"/>
          </a:xfrm>
          <a:prstGeom prst="ben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CB7BC-2F52-1C15-EFCA-678AD37B2254}"/>
              </a:ext>
            </a:extLst>
          </p:cNvPr>
          <p:cNvSpPr txBox="1"/>
          <p:nvPr/>
        </p:nvSpPr>
        <p:spPr>
          <a:xfrm>
            <a:off x="3187228" y="2973955"/>
            <a:ext cx="158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Quantifying based </a:t>
            </a:r>
          </a:p>
          <a:p>
            <a:pPr algn="ctr"/>
            <a:r>
              <a:rPr lang="en-US" sz="1200" dirty="0"/>
              <a:t>on </a:t>
            </a:r>
          </a:p>
          <a:p>
            <a:pPr algn="ctr"/>
            <a:r>
              <a:rPr lang="en-US" sz="1200" dirty="0"/>
              <a:t>different aspects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7BA3165-9E67-351C-1DE8-3923183467FE}"/>
              </a:ext>
            </a:extLst>
          </p:cNvPr>
          <p:cNvSpPr/>
          <p:nvPr/>
        </p:nvSpPr>
        <p:spPr>
          <a:xfrm>
            <a:off x="907471" y="3332996"/>
            <a:ext cx="1290549" cy="1166418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Overall Performance Degradation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513F96F-EDFD-EA1C-673C-C3E1D2C99328}"/>
              </a:ext>
            </a:extLst>
          </p:cNvPr>
          <p:cNvSpPr/>
          <p:nvPr/>
        </p:nvSpPr>
        <p:spPr>
          <a:xfrm>
            <a:off x="5760203" y="3319103"/>
            <a:ext cx="1290549" cy="1166418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Sensitivity to Perturbations</a:t>
            </a:r>
          </a:p>
        </p:txBody>
      </p:sp>
    </p:spTree>
    <p:extLst>
      <p:ext uri="{BB962C8B-B14F-4D97-AF65-F5344CB8AC3E}">
        <p14:creationId xmlns:p14="http://schemas.microsoft.com/office/powerpoint/2010/main" val="2550874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5"/>
            <a:ext cx="4062884" cy="63873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6572"/>
            <a:ext cx="408689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3296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4628F-47AC-49D2-3B63-0711B656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04" y="2391077"/>
            <a:ext cx="3263085" cy="209935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SECTION V: SIMULATION RESULTS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6F1A8BED-0335-AFB2-C494-A63FE813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109222"/>
              </p:ext>
            </p:extLst>
          </p:nvPr>
        </p:nvGraphicFramePr>
        <p:xfrm>
          <a:off x="4536353" y="1253901"/>
          <a:ext cx="6627226" cy="3505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7F2C-4F8B-7CBF-9FA7-FA227AC4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2023-D7FB-DF48-B528-946435B97253}" type="datetime1">
              <a:rPr lang="en-IN" smtClean="0">
                <a:solidFill>
                  <a:schemeClr val="bg1"/>
                </a:solidFill>
              </a:rPr>
              <a:t>20/03/24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9C30B-8E40-0A78-DDAB-08FF4115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BDF47-55DA-265D-DB5B-7030AA99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6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5"/>
            <a:ext cx="4062884" cy="63873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6572"/>
            <a:ext cx="408689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3296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4628F-47AC-49D2-3B63-0711B656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04" y="2391077"/>
            <a:ext cx="3263085" cy="209935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SECTION V: SIMULATION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B1AF9-5ED3-960C-DB1B-5416103B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5D5-A1F7-2B44-B500-832F1A36477E}" type="datetime1">
              <a:rPr lang="en-IN" smtClean="0">
                <a:solidFill>
                  <a:schemeClr val="bg1"/>
                </a:solidFill>
              </a:rPr>
              <a:t>20/03/24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58703-1396-B97C-2E8A-9764F500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A1949-7C4F-C28F-3B0B-A938D21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161B04C-B97B-7C06-A133-CE20F90C7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833158"/>
              </p:ext>
            </p:extLst>
          </p:nvPr>
        </p:nvGraphicFramePr>
        <p:xfrm>
          <a:off x="4432292" y="6988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5E4835-517F-7C29-F732-7B2D9AC5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107" y="583607"/>
            <a:ext cx="2801311" cy="592476"/>
          </a:xfrm>
        </p:spPr>
        <p:txBody>
          <a:bodyPr/>
          <a:lstStyle/>
          <a:p>
            <a:r>
              <a:rPr lang="en-US" dirty="0"/>
              <a:t>Evaluation Method</a:t>
            </a:r>
          </a:p>
        </p:txBody>
      </p:sp>
    </p:spTree>
    <p:extLst>
      <p:ext uri="{BB962C8B-B14F-4D97-AF65-F5344CB8AC3E}">
        <p14:creationId xmlns:p14="http://schemas.microsoft.com/office/powerpoint/2010/main" val="400775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84C693-B079-6347-B4BC-561A6A02A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1C84C693-B079-6347-B4BC-561A6A02A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24A71F-D01A-C849-8223-1C207EE21F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1D24A71F-D01A-C849-8223-1C207EE21F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D8D6A3D-A6C1-B843-829D-4C81978B5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CD8D6A3D-A6C1-B843-829D-4C81978B5A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5"/>
            <a:ext cx="4062884" cy="63873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6572"/>
            <a:ext cx="408689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3296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4628F-47AC-49D2-3B63-0711B656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04" y="2391077"/>
            <a:ext cx="3263085" cy="209935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SECTION V: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98E1-7A80-084F-CD9F-93F5E071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107" y="5669947"/>
            <a:ext cx="8128000" cy="444261"/>
          </a:xfrm>
        </p:spPr>
        <p:txBody>
          <a:bodyPr anchor="t">
            <a:normAutofit fontScale="77500" lnSpcReduction="20000"/>
          </a:bodyPr>
          <a:lstStyle/>
          <a:p>
            <a:pPr lvl="1"/>
            <a:r>
              <a:rPr lang="en-US" b="1" dirty="0"/>
              <a:t>Impact of attacks is more severe with the 14-bus system vs 118-bus system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B6DE0-BFE8-01EF-C68F-93E33B8D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3455-2668-DC49-ACF8-0A304927B32D}" type="datetime1">
              <a:rPr lang="en-IN" smtClean="0">
                <a:solidFill>
                  <a:schemeClr val="bg1"/>
                </a:solidFill>
              </a:rPr>
              <a:t>20/03/24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4E62-07DB-1661-F1C5-D97902AA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1714E-CC65-09D3-595C-D4583473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47AC3D2-0D3C-5364-8B74-8E6182D96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572601"/>
              </p:ext>
            </p:extLst>
          </p:nvPr>
        </p:nvGraphicFramePr>
        <p:xfrm>
          <a:off x="4418598" y="722538"/>
          <a:ext cx="7361498" cy="4820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71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1D250A-CD0D-0F41-AC48-F2A3325D0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EA1D250A-CD0D-0F41-AC48-F2A3325D0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EA1D250A-CD0D-0F41-AC48-F2A3325D0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graphicEl>
                                              <a:dgm id="{EA1D250A-CD0D-0F41-AC48-F2A3325D0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482C5A-66CF-8C40-868D-B6068D8E6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AF482C5A-66CF-8C40-868D-B6068D8E6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AF482C5A-66CF-8C40-868D-B6068D8E6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F482C5A-66CF-8C40-868D-B6068D8E6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0DC8D8-07C2-C34B-8579-1E20BD146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E50DC8D8-07C2-C34B-8579-1E20BD146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E50DC8D8-07C2-C34B-8579-1E20BD146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E50DC8D8-07C2-C34B-8579-1E20BD146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953005-B897-B14C-B2B3-89B256CEE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A953005-B897-B14C-B2B3-89B256CEE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A953005-B897-B14C-B2B3-89B256CEE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A953005-B897-B14C-B2B3-89B256CEE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E14F11-04FB-5D44-BF31-BD28E9940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14E14F11-04FB-5D44-BF31-BD28E9940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14E14F11-04FB-5D44-BF31-BD28E9940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14E14F11-04FB-5D44-BF31-BD28E9940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4628F-47AC-49D2-3B63-0711B656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/>
              <a:t>SECTION V: SIMULATION RESULTS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98E1-7A80-084F-CD9F-93F5E071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 lvl="1"/>
            <a:r>
              <a:rPr lang="en-US" b="1" dirty="0"/>
              <a:t>Impact of attacks is more severe with the 14-bus system vs 118-bus system</a:t>
            </a:r>
          </a:p>
          <a:p>
            <a:endParaRPr lang="en-US" dirty="0"/>
          </a:p>
        </p:txBody>
      </p:sp>
      <p:pic>
        <p:nvPicPr>
          <p:cNvPr id="9" name="Picture 8" descr="A graph of a bus system&#10;&#10;Description automatically generated">
            <a:extLst>
              <a:ext uri="{FF2B5EF4-FFF2-40B4-BE49-F238E27FC236}">
                <a16:creationId xmlns:a16="http://schemas.microsoft.com/office/drawing/2014/main" id="{BF7593FB-A900-3D1C-5B6C-676D65FB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1645665"/>
            <a:ext cx="6514470" cy="35666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B6DE0-BFE8-01EF-C68F-93E33B8D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917" y="6309360"/>
            <a:ext cx="3411973" cy="45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5C3455-2668-DC49-ACF8-0A304927B32D}" type="datetime1">
              <a:rPr lang="en-I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20/03/24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1714E-CC65-09D3-595C-D4583473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6670" y="6309360"/>
            <a:ext cx="4946592" cy="45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ABHILASH KASHYAP BALASUBRAMANYAM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4E62-07DB-1661-F1C5-D97902AA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70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9D0F0-148E-4EC4-CBE7-D4B9BC2E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VI: 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559B-2A4D-37AD-EE24-026C4E1A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067" y="6309360"/>
            <a:ext cx="3411973" cy="457200"/>
          </a:xfrm>
        </p:spPr>
        <p:txBody>
          <a:bodyPr/>
          <a:lstStyle/>
          <a:p>
            <a:fld id="{B2E18174-57D0-AE43-9D70-2F538E7B4AC0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9B-2BA9-B3E1-B216-2DDA345B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357AB-3FDF-3FFF-EF41-ACD5F59F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4D846CB-0EF0-1361-826B-4F4227DB0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315180"/>
              </p:ext>
            </p:extLst>
          </p:nvPr>
        </p:nvGraphicFramePr>
        <p:xfrm>
          <a:off x="1223552" y="2300161"/>
          <a:ext cx="10637345" cy="391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206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9D0F0-148E-4EC4-CBE7-D4B9BC2E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VI: 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EAFC-43C3-594D-F9E1-625A38A19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787" y="2391770"/>
            <a:ext cx="2726607" cy="457201"/>
          </a:xfrm>
        </p:spPr>
        <p:txBody>
          <a:bodyPr anchor="t">
            <a:normAutofit/>
          </a:bodyPr>
          <a:lstStyle/>
          <a:p>
            <a:r>
              <a:rPr lang="en-US" sz="1200" dirty="0"/>
              <a:t>Future Work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3283B-AB95-2ACA-B9F7-EF9D9BAC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067" y="6309360"/>
            <a:ext cx="3411973" cy="457200"/>
          </a:xfrm>
        </p:spPr>
        <p:txBody>
          <a:bodyPr/>
          <a:lstStyle/>
          <a:p>
            <a:fld id="{A7DBE44F-3B8A-2641-A496-E25260227A19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12F36-EA5E-3564-CCCC-75CC63EE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2E165-694D-91D6-DC00-9CD2F48E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200751B-76AE-2F9B-041F-967AC3106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985146"/>
              </p:ext>
            </p:extLst>
          </p:nvPr>
        </p:nvGraphicFramePr>
        <p:xfrm>
          <a:off x="3271255" y="2530604"/>
          <a:ext cx="5588400" cy="427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97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 uiExpand="1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Sparklers on glass jar">
            <a:extLst>
              <a:ext uri="{FF2B5EF4-FFF2-40B4-BE49-F238E27FC236}">
                <a16:creationId xmlns:a16="http://schemas.microsoft.com/office/drawing/2014/main" id="{0011EC8F-1671-E889-EAA7-86738D0A8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231B4-27A1-04DC-13ED-38CAA2CA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6000" b="0" cap="all">
                <a:solidFill>
                  <a:schemeClr val="bg1"/>
                </a:solidFill>
              </a:rPr>
              <a:t>Thank you for your patience </a:t>
            </a:r>
            <a:r>
              <a:rPr lang="en-US" sz="6000" b="0" cap="all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sz="6000" b="0" cap="all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DA3B-94C4-D9A8-964D-2C621FE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B86A-A0B1-6941-9C39-2562C5522497}" type="datetime1">
              <a:rPr lang="en-IN" smtClean="0">
                <a:solidFill>
                  <a:schemeClr val="bg1"/>
                </a:solidFill>
              </a:rPr>
              <a:t>20/03/24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0776E-25C5-9240-A101-7973AFD3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F599F-1814-A1DD-980C-C6E0301D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ABHILASH KASHYAP BALASUBRAMANYAM</a:t>
            </a:r>
          </a:p>
        </p:txBody>
      </p:sp>
    </p:spTree>
    <p:extLst>
      <p:ext uri="{BB962C8B-B14F-4D97-AF65-F5344CB8AC3E}">
        <p14:creationId xmlns:p14="http://schemas.microsoft.com/office/powerpoint/2010/main" val="3688000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35F464-7A59-4221-AA5E-B60EF8D3C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5FBC1-BD5C-D46C-6EAB-B1364B11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7B5ED-61CB-4AF5-A47A-A41A996F8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61644" y="0"/>
            <a:ext cx="7530351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C9CDB-7738-4B6C-BCE1-D9516C1E0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C06F45-42DE-451F-4FBD-3CFC2DA0F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958410"/>
              </p:ext>
            </p:extLst>
          </p:nvPr>
        </p:nvGraphicFramePr>
        <p:xfrm>
          <a:off x="5376671" y="705113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695E-FDEF-3B67-A1EA-1E3743F6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2951-0757-1945-A274-A148F379C1EF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6AA9F-9359-EB2A-48DA-BFB3657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0E68B-3479-C9A5-E646-3EB124F5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23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82DA-1C0F-BD99-0E78-52A0B5F7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I: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26920-8C84-7AC5-C4E8-1738615E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2777" y="6309360"/>
            <a:ext cx="3411973" cy="457200"/>
          </a:xfrm>
        </p:spPr>
        <p:txBody>
          <a:bodyPr/>
          <a:lstStyle/>
          <a:p>
            <a:fld id="{F40F18B2-08C9-DC48-9FD4-BC749AE134B1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AFB52-F561-B308-C74C-99BA19F6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4F631-649C-95FA-4623-B0B2AF0F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8135402-C7D9-838B-EBAA-1F0006CB4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079194"/>
              </p:ext>
            </p:extLst>
          </p:nvPr>
        </p:nvGraphicFramePr>
        <p:xfrm>
          <a:off x="1178874" y="2391770"/>
          <a:ext cx="10777665" cy="3569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1943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47DC10-4D30-724A-95B1-F333C5A43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F247DC10-4D30-724A-95B1-F333C5A43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F247DC10-4D30-724A-95B1-F333C5A43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F247DC10-4D30-724A-95B1-F333C5A43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380E73-9E0E-644E-9ADB-7D83BA0791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F2380E73-9E0E-644E-9ADB-7D83BA0791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dgm id="{F2380E73-9E0E-644E-9ADB-7D83BA0791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graphicEl>
                                              <a:dgm id="{F2380E73-9E0E-644E-9ADB-7D83BA0791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BFBBBCF-6F42-C841-8E7D-4D24335D7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DBFBBBCF-6F42-C841-8E7D-4D24335D7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graphicEl>
                                              <a:dgm id="{DBFBBBCF-6F42-C841-8E7D-4D24335D7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graphicEl>
                                              <a:dgm id="{DBFBBBCF-6F42-C841-8E7D-4D24335D7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0A59D9-56BF-C94F-B55C-8749C66F8E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graphicEl>
                                              <a:dgm id="{080A59D9-56BF-C94F-B55C-8749C66F8E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graphicEl>
                                              <a:dgm id="{080A59D9-56BF-C94F-B55C-8749C66F8E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graphicEl>
                                              <a:dgm id="{080A59D9-56BF-C94F-B55C-8749C66F8E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C16B5B-1C05-CE4C-9884-D2C3765F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graphicEl>
                                              <a:dgm id="{83C16B5B-1C05-CE4C-9884-D2C3765F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graphicEl>
                                              <a:dgm id="{83C16B5B-1C05-CE4C-9884-D2C3765F6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graphicEl>
                                              <a:dgm id="{83C16B5B-1C05-CE4C-9884-D2C3765F67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13A8B40-0572-B04E-A13A-F4221EEDB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913A8B40-0572-B04E-A13A-F4221EEDB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913A8B40-0572-B04E-A13A-F4221EEDB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graphicEl>
                                              <a:dgm id="{913A8B40-0572-B04E-A13A-F4221EEDBC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9D3AEA-5FDB-9144-9C23-54156CF24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169D3AEA-5FDB-9144-9C23-54156CF24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169D3AEA-5FDB-9144-9C23-54156CF24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169D3AEA-5FDB-9144-9C23-54156CF24A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A08D28-0E2D-AB4F-8A78-378CA2CAE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1EA08D28-0E2D-AB4F-8A78-378CA2CAE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graphicEl>
                                              <a:dgm id="{1EA08D28-0E2D-AB4F-8A78-378CA2CAE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graphicEl>
                                              <a:dgm id="{1EA08D28-0E2D-AB4F-8A78-378CA2CAE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710B-13DD-84A8-70D4-3E89BA57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SECTION II: PROBLEM DESCRIPTIONS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60960-9C53-556B-65F4-487EAFA435A1}"/>
              </a:ext>
            </a:extLst>
          </p:cNvPr>
          <p:cNvSpPr>
            <a:spLocks/>
          </p:cNvSpPr>
          <p:nvPr/>
        </p:nvSpPr>
        <p:spPr>
          <a:xfrm>
            <a:off x="4875996" y="1790797"/>
            <a:ext cx="5643230" cy="3235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defTabSz="493776">
              <a:spcAft>
                <a:spcPts val="600"/>
              </a:spcAft>
              <a:buFont typeface="+mj-lt"/>
              <a:buAutoNum type="arabicPeriod"/>
            </a:pP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DRL for Network Topology Optimization</a:t>
            </a:r>
          </a:p>
        </p:txBody>
      </p:sp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B4B5A140-942E-3C0E-5DD3-0AC6C9565949}"/>
              </a:ext>
            </a:extLst>
          </p:cNvPr>
          <p:cNvSpPr/>
          <p:nvPr/>
        </p:nvSpPr>
        <p:spPr>
          <a:xfrm flipH="1">
            <a:off x="5004551" y="3386381"/>
            <a:ext cx="373592" cy="491864"/>
          </a:xfrm>
          <a:prstGeom prst="curvedLeftArrow">
            <a:avLst>
              <a:gd name="adj1" fmla="val 19711"/>
              <a:gd name="adj2" fmla="val 46426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2C1455-FF0B-2DAA-B3A2-953AABB57870}"/>
              </a:ext>
            </a:extLst>
          </p:cNvPr>
          <p:cNvSpPr txBox="1">
            <a:spLocks/>
          </p:cNvSpPr>
          <p:nvPr/>
        </p:nvSpPr>
        <p:spPr>
          <a:xfrm>
            <a:off x="5390242" y="3460972"/>
            <a:ext cx="2933271" cy="614672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493776">
              <a:lnSpc>
                <a:spcPct val="130000"/>
              </a:lnSpc>
              <a:spcBef>
                <a:spcPts val="502"/>
              </a:spcBef>
            </a:pPr>
            <a:r>
              <a:rPr lang="en-US" sz="1400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Achieved using DRL agents</a:t>
            </a:r>
            <a:endParaRPr lang="en-US" sz="1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B3DA30F-A750-1FCD-2036-CA51EB223B34}"/>
              </a:ext>
            </a:extLst>
          </p:cNvPr>
          <p:cNvSpPr/>
          <p:nvPr/>
        </p:nvSpPr>
        <p:spPr>
          <a:xfrm rot="1572595">
            <a:off x="8030838" y="4146554"/>
            <a:ext cx="1387654" cy="498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000" b="1" kern="1200" dirty="0">
                <a:solidFill>
                  <a:srgbClr val="4C4C4C"/>
                </a:solidFill>
                <a:latin typeface="+mn-lt"/>
                <a:ea typeface="+mn-ea"/>
                <a:cs typeface="+mn-cs"/>
              </a:rPr>
              <a:t>That interacts</a:t>
            </a:r>
            <a:endParaRPr lang="en-US" sz="1600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10D411-9BC6-7A1F-A6D5-9C18BDD0D3E9}"/>
              </a:ext>
            </a:extLst>
          </p:cNvPr>
          <p:cNvSpPr/>
          <p:nvPr/>
        </p:nvSpPr>
        <p:spPr>
          <a:xfrm>
            <a:off x="9489342" y="4818854"/>
            <a:ext cx="1513579" cy="64633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System Agent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237A66-2001-251A-B5C3-1ACAAE8D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FFD5-817F-C04B-9307-7EA45E204398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0ED7B9-F368-30D0-3817-F1FAED98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CE52512-D02F-8D00-45BB-D5C34FF7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AC110F-5A0D-FC32-3037-FCCB73DE0BBC}"/>
              </a:ext>
            </a:extLst>
          </p:cNvPr>
          <p:cNvSpPr txBox="1"/>
          <p:nvPr/>
        </p:nvSpPr>
        <p:spPr>
          <a:xfrm>
            <a:off x="5376670" y="2882632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on Optimizing Power flow by switching transmission lines or disconnecting 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9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7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710B-13DD-84A8-70D4-3E89BA57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SECTION II: PROBLEM DESCRIPTIONS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83694-6D7B-71E5-C0EE-EE79EAFAC326}"/>
              </a:ext>
            </a:extLst>
          </p:cNvPr>
          <p:cNvSpPr txBox="1">
            <a:spLocks/>
          </p:cNvSpPr>
          <p:nvPr/>
        </p:nvSpPr>
        <p:spPr>
          <a:xfrm>
            <a:off x="4596998" y="1643932"/>
            <a:ext cx="7389020" cy="770676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93776">
              <a:lnSpc>
                <a:spcPct val="130000"/>
              </a:lnSpc>
              <a:spcBef>
                <a:spcPts val="502"/>
              </a:spcBef>
              <a:buFont typeface="+mj-lt"/>
              <a:buAutoNum type="arabicPeriod" startAt="2"/>
            </a:pPr>
            <a:r>
              <a:rPr lang="en-US" sz="1500" b="1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Technical Details</a:t>
            </a:r>
          </a:p>
          <a:p>
            <a:pPr marL="154305" lvl="2" indent="-154305" defTabSz="493776">
              <a:lnSpc>
                <a:spcPct val="130000"/>
              </a:lnSpc>
              <a:spcBef>
                <a:spcPts val="502"/>
              </a:spcBef>
              <a:buFont typeface="Arial" panose="020B0604020202020204" pitchFamily="34" charset="0"/>
              <a:buChar char="•"/>
            </a:pPr>
            <a:r>
              <a:rPr lang="en-US" sz="1300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Describes objective function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F1337CC-FDAF-CB52-C6E6-E15B97113BFE}"/>
              </a:ext>
            </a:extLst>
          </p:cNvPr>
          <p:cNvSpPr/>
          <p:nvPr/>
        </p:nvSpPr>
        <p:spPr>
          <a:xfrm>
            <a:off x="7559097" y="2031914"/>
            <a:ext cx="1776677" cy="409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100" kern="1200" dirty="0">
                <a:solidFill>
                  <a:srgbClr val="4C4C4C"/>
                </a:solidFill>
                <a:latin typeface="+mn-lt"/>
                <a:ea typeface="+mn-ea"/>
                <a:cs typeface="+mn-cs"/>
              </a:rPr>
              <a:t>Maximizes</a:t>
            </a:r>
            <a:endParaRPr lang="en-US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9079BB-D3BD-7280-63D0-6C186B0052C6}"/>
              </a:ext>
            </a:extLst>
          </p:cNvPr>
          <p:cNvSpPr/>
          <p:nvPr/>
        </p:nvSpPr>
        <p:spPr>
          <a:xfrm>
            <a:off x="9474694" y="1969826"/>
            <a:ext cx="1608785" cy="58757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Remaining Transfer Capabilities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F5B2840-519F-2D9E-0D23-7B89D7577DA1}"/>
              </a:ext>
            </a:extLst>
          </p:cNvPr>
          <p:cNvSpPr/>
          <p:nvPr/>
        </p:nvSpPr>
        <p:spPr>
          <a:xfrm>
            <a:off x="6490189" y="4076958"/>
            <a:ext cx="1359777" cy="409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000" kern="1200" dirty="0">
                <a:solidFill>
                  <a:srgbClr val="4C4C4C"/>
                </a:solidFill>
                <a:latin typeface="+mn-lt"/>
                <a:ea typeface="+mn-ea"/>
                <a:cs typeface="+mn-cs"/>
              </a:rPr>
              <a:t>Penalizes</a:t>
            </a:r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1211A28-F2B2-5EC3-ADFC-B81C7AFFA201}"/>
              </a:ext>
            </a:extLst>
          </p:cNvPr>
          <p:cNvSpPr/>
          <p:nvPr/>
        </p:nvSpPr>
        <p:spPr>
          <a:xfrm>
            <a:off x="7962284" y="3824087"/>
            <a:ext cx="2082669" cy="77067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Flow divergence and satisfies transmission line limits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54394AF-89A7-32E2-E5C5-05F2878D242D}"/>
              </a:ext>
            </a:extLst>
          </p:cNvPr>
          <p:cNvSpPr/>
          <p:nvPr/>
        </p:nvSpPr>
        <p:spPr>
          <a:xfrm>
            <a:off x="7738517" y="4943691"/>
            <a:ext cx="1011564" cy="4097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050" kern="1200" dirty="0">
                <a:solidFill>
                  <a:srgbClr val="4C4C4C"/>
                </a:solidFill>
                <a:latin typeface="+mn-lt"/>
                <a:ea typeface="+mn-ea"/>
                <a:cs typeface="+mn-cs"/>
              </a:rPr>
              <a:t>Train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A31DD1-36D4-F24D-D891-19E3D4373460}"/>
              </a:ext>
            </a:extLst>
          </p:cNvPr>
          <p:cNvSpPr/>
          <p:nvPr/>
        </p:nvSpPr>
        <p:spPr>
          <a:xfrm>
            <a:off x="8818617" y="4856534"/>
            <a:ext cx="1467090" cy="611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3776">
              <a:spcAft>
                <a:spcPts val="600"/>
              </a:spcAft>
            </a:pP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DRL Agent to find Optimal Policy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237A66-2001-251A-B5C3-1ACAAE8D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FFD5-817F-C04B-9307-7EA45E204398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0ED7B9-F368-30D0-3817-F1FAED98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CE52512-D02F-8D00-45BB-D5C34FF7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28C34-2A73-6338-E94F-4FF87D16F8DC}"/>
              </a:ext>
            </a:extLst>
          </p:cNvPr>
          <p:cNvSpPr txBox="1"/>
          <p:nvPr/>
        </p:nvSpPr>
        <p:spPr>
          <a:xfrm>
            <a:off x="4596998" y="2722282"/>
            <a:ext cx="6098240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4305" lvl="2" indent="-154305" defTabSz="493776">
              <a:lnSpc>
                <a:spcPct val="130000"/>
              </a:lnSpc>
              <a:spcBef>
                <a:spcPts val="502"/>
              </a:spcBef>
              <a:buFont typeface="Arial" panose="020B0604020202020204" pitchFamily="34" charset="0"/>
              <a:buChar char="•"/>
            </a:pPr>
            <a:r>
              <a:rPr lang="en-US" sz="1300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Power flow solution using power flow equations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D8427-C056-94DD-0362-A9EA858FA862}"/>
              </a:ext>
            </a:extLst>
          </p:cNvPr>
          <p:cNvSpPr txBox="1"/>
          <p:nvPr/>
        </p:nvSpPr>
        <p:spPr>
          <a:xfrm>
            <a:off x="4595151" y="3142053"/>
            <a:ext cx="6098240" cy="597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4305" lvl="2" indent="-154305" defTabSz="493776">
              <a:lnSpc>
                <a:spcPct val="130000"/>
              </a:lnSpc>
              <a:spcBef>
                <a:spcPts val="502"/>
              </a:spcBef>
              <a:buFont typeface="Arial" panose="020B0604020202020204" pitchFamily="34" charset="0"/>
              <a:buChar char="•"/>
            </a:pPr>
            <a:r>
              <a:rPr lang="en-US" sz="1300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Markov Decision Process (MDP) is used to formulate the decision-making process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63E0E-98C0-6F10-6075-EB2958AE67DB}"/>
              </a:ext>
            </a:extLst>
          </p:cNvPr>
          <p:cNvSpPr txBox="1"/>
          <p:nvPr/>
        </p:nvSpPr>
        <p:spPr>
          <a:xfrm>
            <a:off x="4595151" y="4103473"/>
            <a:ext cx="1863032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4305" lvl="2" indent="-154305" defTabSz="493776">
              <a:lnSpc>
                <a:spcPct val="130000"/>
              </a:lnSpc>
              <a:spcBef>
                <a:spcPts val="502"/>
              </a:spcBef>
              <a:buFont typeface="Arial" panose="020B0604020202020204" pitchFamily="34" charset="0"/>
              <a:buChar char="•"/>
            </a:pPr>
            <a:r>
              <a:rPr lang="en-US" sz="1300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Reward function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CE3ACB-3DCF-65C9-9344-6FEB9DC4EC33}"/>
              </a:ext>
            </a:extLst>
          </p:cNvPr>
          <p:cNvSpPr txBox="1"/>
          <p:nvPr/>
        </p:nvSpPr>
        <p:spPr>
          <a:xfrm>
            <a:off x="4595151" y="4971838"/>
            <a:ext cx="3111360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4305" lvl="2" indent="-154305" defTabSz="493776">
              <a:lnSpc>
                <a:spcPct val="130000"/>
              </a:lnSpc>
              <a:spcBef>
                <a:spcPts val="502"/>
              </a:spcBef>
              <a:buFont typeface="Arial" panose="020B0604020202020204" pitchFamily="34" charset="0"/>
              <a:buChar char="•"/>
            </a:pPr>
            <a:r>
              <a:rPr lang="en-US" sz="1300" kern="1200" spc="8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Deep Q Neural Network (DQN)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1430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/>
      <p:bldP spid="27" grpId="0"/>
      <p:bldP spid="31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710B-13DD-84A8-70D4-3E89BA57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SECTION II: PROBLEM DESCRIPTIONS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8B85DF8-2C4E-8043-486B-CC72E5310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130640"/>
              </p:ext>
            </p:extLst>
          </p:nvPr>
        </p:nvGraphicFramePr>
        <p:xfrm>
          <a:off x="4490084" y="2642092"/>
          <a:ext cx="7461033" cy="225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D03045E-C9FF-88DD-4710-CB0D2B4E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CFA-FBA6-A749-A292-040053CAD0D4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3C8602C-5D87-89AA-9391-3D1FC7B2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79286A8-AE2D-3C68-FF66-25D7C9AC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3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CEAEB77-08AE-D34E-8F8E-61F957DE94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>
                                            <p:graphicEl>
                                              <a:dgm id="{BCEAEB77-08AE-D34E-8F8E-61F957DE94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graphicEl>
                                              <a:dgm id="{BCEAEB77-08AE-D34E-8F8E-61F957DE94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02092E6-FDDB-A042-9EAB-D71A157D2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>
                                            <p:graphicEl>
                                              <a:dgm id="{B02092E6-FDDB-A042-9EAB-D71A157D2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>
                                            <p:graphicEl>
                                              <a:dgm id="{B02092E6-FDDB-A042-9EAB-D71A157D2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1ED99D2-CA00-3347-889C-4CF2D8296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>
                                            <p:graphicEl>
                                              <a:dgm id="{91ED99D2-CA00-3347-889C-4CF2D8296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>
                                            <p:graphicEl>
                                              <a:dgm id="{91ED99D2-CA00-3347-889C-4CF2D8296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55E2012-9253-5842-BB78-C4722AC07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>
                                            <p:graphicEl>
                                              <a:dgm id="{A55E2012-9253-5842-BB78-C4722AC07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>
                                            <p:graphicEl>
                                              <a:dgm id="{A55E2012-9253-5842-BB78-C4722AC07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7C6C4A0-5792-5F42-A422-6A43CB18F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>
                                            <p:graphicEl>
                                              <a:dgm id="{27C6C4A0-5792-5F42-A422-6A43CB18F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>
                                            <p:graphicEl>
                                              <a:dgm id="{27C6C4A0-5792-5F42-A422-6A43CB18F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F5DEBEC-3B4B-9542-9D6E-0EA677789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graphicEl>
                                              <a:dgm id="{4F5DEBEC-3B4B-9542-9D6E-0EA677789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graphicEl>
                                              <a:dgm id="{4F5DEBEC-3B4B-9542-9D6E-0EA677789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AAE8342-95D6-CF4F-BE87-E7B56872C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>
                                            <p:graphicEl>
                                              <a:dgm id="{6AAE8342-95D6-CF4F-BE87-E7B56872C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>
                                            <p:graphicEl>
                                              <a:dgm id="{6AAE8342-95D6-CF4F-BE87-E7B56872C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CC665221-D1F2-D841-A08A-3C31F6DC0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graphicEl>
                                              <a:dgm id="{CC665221-D1F2-D841-A08A-3C31F6DC0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graphicEl>
                                              <a:dgm id="{CC665221-D1F2-D841-A08A-3C31F6DC0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A7E0624-8D58-9540-BC83-3EFE6BA90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graphicEl>
                                              <a:dgm id="{BA7E0624-8D58-9540-BC83-3EFE6BA90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graphicEl>
                                              <a:dgm id="{BA7E0624-8D58-9540-BC83-3EFE6BA90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1DFF5D7-3D95-DA4B-B60B-6A004418B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>
                                            <p:graphicEl>
                                              <a:dgm id="{D1DFF5D7-3D95-DA4B-B60B-6A004418B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>
                                            <p:graphicEl>
                                              <a:dgm id="{D1DFF5D7-3D95-DA4B-B60B-6A004418B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5E1D6886-73AD-E29F-C21C-155D31BE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3" y="1738975"/>
            <a:ext cx="5944158" cy="372995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196E6-70F5-5A27-7F25-C28B7953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500" b="0" cap="all">
                <a:solidFill>
                  <a:schemeClr val="bg1"/>
                </a:solidFill>
              </a:rPr>
              <a:t>SECTION III: CRITICALITY-BASED ADVERSARIAL PERTURBATION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0C56C-F6ED-6BF1-56D1-06EB37BF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4588" y="365760"/>
            <a:ext cx="2353586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6AEA22C-36FB-544D-96AF-BE59385107DC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3/20/24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0188C-3C4D-F5E6-4CD8-792D8F90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589" y="6309360"/>
            <a:ext cx="5723490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ABHILASH KASHYAP BALASUBRAMANYAM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F367-9763-0D38-0DD0-BFA6227F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196E6-70F5-5A27-7F25-C28B7953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chemeClr val="bg1"/>
                </a:solidFill>
              </a:rPr>
              <a:t>SECTION III: CRITICALITY-BASED ADVERSARIAL PERTURBATION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0C56C-F6ED-6BF1-56D1-06EB37BF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3917" y="6309360"/>
            <a:ext cx="3411973" cy="457200"/>
          </a:xfrm>
        </p:spPr>
        <p:txBody>
          <a:bodyPr/>
          <a:lstStyle/>
          <a:p>
            <a:fld id="{16AEA22C-36FB-544D-96AF-BE59385107DC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F367-9763-0D38-0DD0-BFA6227F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0188C-3C4D-F5E6-4CD8-792D8F90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103AF67-0351-508D-0A4B-50589C9C9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868192"/>
              </p:ext>
            </p:extLst>
          </p:nvPr>
        </p:nvGraphicFramePr>
        <p:xfrm>
          <a:off x="1456354" y="177639"/>
          <a:ext cx="9279291" cy="4310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FAE4A46-CC47-6B34-F04F-929B6F09F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452067"/>
              </p:ext>
            </p:extLst>
          </p:nvPr>
        </p:nvGraphicFramePr>
        <p:xfrm>
          <a:off x="6383730" y="323004"/>
          <a:ext cx="5484366" cy="4310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3427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C69D0-ABE6-7732-3066-75F168A3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SECTION III: CRITICALITY-BASED ADVERSARIAL PERTURBATION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CA199EE-57F0-215E-F23B-B08252CBD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395796"/>
              </p:ext>
            </p:extLst>
          </p:nvPr>
        </p:nvGraphicFramePr>
        <p:xfrm>
          <a:off x="1535372" y="705114"/>
          <a:ext cx="9935571" cy="370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8BE57-6EC9-A14D-E5F8-05B54E00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7267" y="6309360"/>
            <a:ext cx="3411973" cy="457200"/>
          </a:xfrm>
        </p:spPr>
        <p:txBody>
          <a:bodyPr/>
          <a:lstStyle/>
          <a:p>
            <a:fld id="{7AABE91F-602E-C740-A255-F6973A5BDBDA}" type="datetime1">
              <a:rPr lang="en-IN" smtClean="0"/>
              <a:t>20/03/24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F0EE1-57C3-88FA-84B2-2C239182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75E4D2-428D-2D09-E49B-D2224C47C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ABHILASH KASHYAP BALASUBRAMANYAM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D0BB7-A7E9-87C1-37CB-B3FF57AAFEAD}"/>
              </a:ext>
            </a:extLst>
          </p:cNvPr>
          <p:cNvSpPr txBox="1"/>
          <p:nvPr/>
        </p:nvSpPr>
        <p:spPr>
          <a:xfrm>
            <a:off x="1360710" y="303531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3264320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14C422-539B-7F4F-BDAB-8FE8DD66F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AD14C422-539B-7F4F-BDAB-8FE8DD66F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AD14C422-539B-7F4F-BDAB-8FE8DD66F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259E1F-786C-4A45-B2A3-D5D46A94A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09259E1F-786C-4A45-B2A3-D5D46A94A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09259E1F-786C-4A45-B2A3-D5D46A94A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C72A146-687C-7048-B2D7-E37DD6196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graphicEl>
                                              <a:dgm id="{EC72A146-687C-7048-B2D7-E37DD6196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EC72A146-687C-7048-B2D7-E37DD6196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70A9DD-C60F-BC42-B5DD-96F03435C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dgm id="{3D70A9DD-C60F-BC42-B5DD-96F03435C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3D70A9DD-C60F-BC42-B5DD-96F03435C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41F0AA-5837-CE40-AA24-58C97615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FD41F0AA-5837-CE40-AA24-58C97615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FD41F0AA-5837-CE40-AA24-58C97615C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745</Words>
  <Application>Microsoft Macintosh PowerPoint</Application>
  <PresentationFormat>Widescreen</PresentationFormat>
  <Paragraphs>193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Meiryo</vt:lpstr>
      <vt:lpstr>Arial</vt:lpstr>
      <vt:lpstr>Calibri</vt:lpstr>
      <vt:lpstr>Corbel</vt:lpstr>
      <vt:lpstr>Wingdings</vt:lpstr>
      <vt:lpstr>ShojiVTI</vt:lpstr>
      <vt:lpstr>Vulnerability Assessment of Deep Reinforced Learning Models for Power System Topology Optimization</vt:lpstr>
      <vt:lpstr>CONTENTS</vt:lpstr>
      <vt:lpstr>SECTION I: INTRODUCTION</vt:lpstr>
      <vt:lpstr>SECTION II: PROBLEM DESCRIPTIONS</vt:lpstr>
      <vt:lpstr>SECTION II: PROBLEM DESCRIPTIONS</vt:lpstr>
      <vt:lpstr>SECTION II: PROBLEM DESCRIPTIONS</vt:lpstr>
      <vt:lpstr>SECTION III: CRITICALITY-BASED ADVERSARIAL PERTURBATION</vt:lpstr>
      <vt:lpstr>SECTION III: CRITICALITY-BASED ADVERSARIAL PERTURBATION</vt:lpstr>
      <vt:lpstr>SECTION III: CRITICALITY-BASED ADVERSARIAL PERTURBATION</vt:lpstr>
      <vt:lpstr>SECTION IV: VULNERABILITY INDICES</vt:lpstr>
      <vt:lpstr>SECTION IV: VULNERABILITY INDICES</vt:lpstr>
      <vt:lpstr>SECTION IV: VULNERABILITY INDICES</vt:lpstr>
      <vt:lpstr>SECTION V: SIMULATION RESULTS</vt:lpstr>
      <vt:lpstr>SECTION V: SIMULATION RESULTS</vt:lpstr>
      <vt:lpstr>SECTION V: SIMULATION RESULTS</vt:lpstr>
      <vt:lpstr>SECTION V: SIMULATION RESULTS</vt:lpstr>
      <vt:lpstr>SECTION VI: CONCLUSION</vt:lpstr>
      <vt:lpstr>SECTION VI: CONCLUSION</vt:lpstr>
      <vt:lpstr>Thank you for your patience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Assessment of Deep Reinforced Learning Models for Power System Topology Optimization</dc:title>
  <dc:creator>Balasubramanyam, Abhilash Kashyap</dc:creator>
  <cp:lastModifiedBy>Balasubramanyam, Abhilash Kashyap</cp:lastModifiedBy>
  <cp:revision>44</cp:revision>
  <dcterms:created xsi:type="dcterms:W3CDTF">2024-03-20T04:28:29Z</dcterms:created>
  <dcterms:modified xsi:type="dcterms:W3CDTF">2024-03-20T21:49:25Z</dcterms:modified>
</cp:coreProperties>
</file>